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9" r:id="rId4"/>
    <p:sldId id="260" r:id="rId5"/>
    <p:sldId id="262"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51"/>
    <p:restoredTop sz="94705"/>
  </p:normalViewPr>
  <p:slideViewPr>
    <p:cSldViewPr>
      <p:cViewPr varScale="1">
        <p:scale>
          <a:sx n="70" d="100"/>
          <a:sy n="70" d="100"/>
        </p:scale>
        <p:origin x="1642"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2B104E-5808-45A8-976E-03B22C61D286}" type="datetimeFigureOut">
              <a:rPr lang="en-US" smtClean="0"/>
              <a:t>8/5/2024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53CB34-8A6D-4F39-BFEC-6948741B2C0B}" type="slidenum">
              <a:rPr lang="en-US" smtClean="0"/>
              <a:t>‹#›</a:t>
            </a:fld>
            <a:endParaRPr lang="en-US"/>
          </a:p>
        </p:txBody>
      </p:sp>
    </p:spTree>
    <p:extLst>
      <p:ext uri="{BB962C8B-B14F-4D97-AF65-F5344CB8AC3E}">
        <p14:creationId xmlns:p14="http://schemas.microsoft.com/office/powerpoint/2010/main" val="3567584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p:spTree>
      <p:nvGrpSpPr>
        <p:cNvPr id="1" name=""/>
        <p:cNvGrpSpPr/>
        <p:nvPr/>
      </p:nvGrpSpPr>
      <p:grpSpPr>
        <a:xfrm>
          <a:off x="0" y="0"/>
          <a:ext cx="0" cy="0"/>
          <a:chOff x="0" y="0"/>
          <a:chExt cx="0" cy="0"/>
        </a:xfrm>
      </p:grpSpPr>
      <p:sp>
        <p:nvSpPr>
          <p:cNvPr id="2" name="Title 1"/>
          <p:cNvSpPr>
            <a:spLocks noGrp="1"/>
          </p:cNvSpPr>
          <p:nvPr userDrawn="1">
            <p:ph type="ctrTitle"/>
          </p:nvPr>
        </p:nvSpPr>
        <p:spPr>
          <a:xfrm>
            <a:off x="533400" y="698044"/>
            <a:ext cx="7772400" cy="646331"/>
          </a:xfrm>
          <a:noFill/>
        </p:spPr>
        <p:txBody>
          <a:bodyPr wrap="square" rtlCol="0" anchor="b" anchorCtr="0">
            <a:spAutoFit/>
          </a:bodyPr>
          <a:lstStyle>
            <a:lvl1pPr>
              <a:defRPr lang="en-US" sz="3600">
                <a:solidFill>
                  <a:schemeClr val="tx1">
                    <a:lumMod val="75000"/>
                    <a:lumOff val="25000"/>
                  </a:schemeClr>
                </a:solidFill>
                <a:latin typeface="Avenir Book" panose="02000503020000020003" pitchFamily="2" charset="0"/>
                <a:ea typeface="+mn-ea"/>
                <a:cs typeface="Microsoft Sans Serif" panose="020B0604020202020204" pitchFamily="34" charset="0"/>
              </a:defRPr>
            </a:lvl1pPr>
          </a:lstStyle>
          <a:p>
            <a:pPr marL="0" lvl="0" algn="l"/>
            <a:r>
              <a:rPr lang="en-US" dirty="0"/>
              <a:t>Click to edit Master title style</a:t>
            </a:r>
          </a:p>
        </p:txBody>
      </p:sp>
      <p:sp>
        <p:nvSpPr>
          <p:cNvPr id="3" name="Subtitle 2"/>
          <p:cNvSpPr>
            <a:spLocks noGrp="1"/>
          </p:cNvSpPr>
          <p:nvPr userDrawn="1">
            <p:ph type="subTitle" idx="1"/>
          </p:nvPr>
        </p:nvSpPr>
        <p:spPr>
          <a:xfrm>
            <a:off x="838200" y="1371600"/>
            <a:ext cx="7467600" cy="461665"/>
          </a:xfrm>
          <a:noFill/>
        </p:spPr>
        <p:txBody>
          <a:bodyPr wrap="square" rtlCol="0" anchor="b" anchorCtr="0">
            <a:spAutoFit/>
          </a:bodyPr>
          <a:lstStyle>
            <a:lvl1pPr marL="0" indent="0">
              <a:buNone/>
              <a:defRPr lang="en-US" sz="2400">
                <a:solidFill>
                  <a:schemeClr val="tx1">
                    <a:lumMod val="75000"/>
                    <a:lumOff val="25000"/>
                  </a:schemeClr>
                </a:solidFill>
                <a:latin typeface="Avenir Book" panose="02000503020000020003" pitchFamily="2" charset="0"/>
                <a:ea typeface="+mn-ea"/>
                <a:cs typeface="Microsoft Sans Serif" panose="020B0604020202020204" pitchFamily="34" charset="0"/>
              </a:defRPr>
            </a:lvl1pPr>
          </a:lstStyle>
          <a:p>
            <a:pPr marL="0" lvl="0"/>
            <a:r>
              <a:rPr lang="en-US"/>
              <a:t>Click to edit Master subtitle style</a:t>
            </a:r>
          </a:p>
        </p:txBody>
      </p:sp>
      <p:sp>
        <p:nvSpPr>
          <p:cNvPr id="4" name="Date Placeholder 3"/>
          <p:cNvSpPr>
            <a:spLocks noGrp="1"/>
          </p:cNvSpPr>
          <p:nvPr userDrawn="1">
            <p:ph type="dt" sz="half" idx="10"/>
          </p:nvPr>
        </p:nvSpPr>
        <p:spPr>
          <a:xfrm>
            <a:off x="838200" y="6518276"/>
            <a:ext cx="1752600" cy="365125"/>
          </a:xfrm>
          <a:prstGeom prst="rect">
            <a:avLst/>
          </a:prstGeom>
        </p:spPr>
        <p:txBody>
          <a:bodyPr/>
          <a:lstStyle>
            <a:lvl1pPr>
              <a:defRPr>
                <a:latin typeface="Calibri" panose="020F0502020204030204" pitchFamily="34" charset="0"/>
                <a:ea typeface="Verdana" panose="020B0604030504040204" pitchFamily="34" charset="0"/>
                <a:cs typeface="Verdana" panose="020B0604030504040204" pitchFamily="34" charset="0"/>
              </a:defRPr>
            </a:lvl1pPr>
          </a:lstStyle>
          <a:p>
            <a:fld id="{A9AFDB6F-B0D0-4C9D-9CC2-91984F0EED0C}" type="datetime1">
              <a:rPr lang="en-US" smtClean="0">
                <a:solidFill>
                  <a:prstClr val="white">
                    <a:lumMod val="75000"/>
                  </a:prstClr>
                </a:solidFill>
              </a:rPr>
              <a:t>8/5/2024</a:t>
            </a:fld>
            <a:endParaRPr lang="en-US" dirty="0">
              <a:solidFill>
                <a:prstClr val="white">
                  <a:lumMod val="75000"/>
                </a:prstClr>
              </a:solidFill>
            </a:endParaRPr>
          </a:p>
        </p:txBody>
      </p:sp>
      <p:sp>
        <p:nvSpPr>
          <p:cNvPr id="5" name="Footer Placeholder 4"/>
          <p:cNvSpPr>
            <a:spLocks noGrp="1"/>
          </p:cNvSpPr>
          <p:nvPr userDrawn="1">
            <p:ph type="ftr" sz="quarter" idx="11"/>
          </p:nvPr>
        </p:nvSpPr>
        <p:spPr>
          <a:xfrm>
            <a:off x="2743200" y="6518276"/>
            <a:ext cx="5334000" cy="365125"/>
          </a:xfrm>
          <a:prstGeom prst="rect">
            <a:avLst/>
          </a:prstGeom>
        </p:spPr>
        <p:txBody>
          <a:bodyPr/>
          <a:lstStyle>
            <a:lvl1pPr>
              <a:defRPr>
                <a:latin typeface="Calibri" panose="020F0502020204030204" pitchFamily="34" charset="0"/>
                <a:ea typeface="Verdana" panose="020B0604030504040204" pitchFamily="34" charset="0"/>
                <a:cs typeface="Verdana" panose="020B0604030504040204" pitchFamily="34" charset="0"/>
              </a:defRPr>
            </a:lvl1pPr>
          </a:lstStyle>
          <a:p>
            <a:endParaRPr lang="en-US" dirty="0">
              <a:solidFill>
                <a:prstClr val="white">
                  <a:lumMod val="75000"/>
                </a:prstClr>
              </a:solidFill>
            </a:endParaRPr>
          </a:p>
        </p:txBody>
      </p:sp>
      <p:sp>
        <p:nvSpPr>
          <p:cNvPr id="6" name="Slide Number Placeholder 5"/>
          <p:cNvSpPr>
            <a:spLocks noGrp="1"/>
          </p:cNvSpPr>
          <p:nvPr userDrawn="1">
            <p:ph type="sldNum" sz="quarter" idx="12"/>
          </p:nvPr>
        </p:nvSpPr>
        <p:spPr>
          <a:xfrm>
            <a:off x="8153400" y="6518276"/>
            <a:ext cx="914400" cy="365125"/>
          </a:xfrm>
          <a:prstGeom prst="rect">
            <a:avLst/>
          </a:prstGeom>
        </p:spPr>
        <p:txBody>
          <a:bodyPr/>
          <a:lstStyle>
            <a:lvl1pPr>
              <a:defRPr>
                <a:latin typeface="Calibri" panose="020F0502020204030204" pitchFamily="34" charset="0"/>
                <a:ea typeface="Verdana" panose="020B0604030504040204" pitchFamily="34" charset="0"/>
                <a:cs typeface="Verdana" panose="020B0604030504040204" pitchFamily="34" charset="0"/>
              </a:defRPr>
            </a:lvl1pPr>
          </a:lstStyle>
          <a:p>
            <a:fld id="{427B5E73-7EEA-4959-A01A-605019707380}" type="slidenum">
              <a:rPr lang="en-US">
                <a:solidFill>
                  <a:prstClr val="white">
                    <a:lumMod val="75000"/>
                  </a:prstClr>
                </a:solidFill>
              </a:rPr>
              <a:pPr/>
              <a:t>‹#›</a:t>
            </a:fld>
            <a:endParaRPr lang="en-US">
              <a:solidFill>
                <a:prstClr val="white">
                  <a:lumMod val="75000"/>
                </a:prstClr>
              </a:solidFill>
            </a:endParaRPr>
          </a:p>
        </p:txBody>
      </p:sp>
      <p:cxnSp>
        <p:nvCxnSpPr>
          <p:cNvPr id="14" name="Straight Connector 13"/>
          <p:cNvCxnSpPr/>
          <p:nvPr userDrawn="1"/>
        </p:nvCxnSpPr>
        <p:spPr>
          <a:xfrm>
            <a:off x="609600" y="1325613"/>
            <a:ext cx="7696200"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8" name="Text Placeholder 17"/>
          <p:cNvSpPr>
            <a:spLocks noGrp="1"/>
          </p:cNvSpPr>
          <p:nvPr userDrawn="1">
            <p:ph type="body" sz="quarter" idx="13" hasCustomPrompt="1"/>
          </p:nvPr>
        </p:nvSpPr>
        <p:spPr>
          <a:xfrm>
            <a:off x="758951" y="2717800"/>
            <a:ext cx="7626098" cy="609600"/>
          </a:xfrm>
        </p:spPr>
        <p:txBody>
          <a:bodyPr anchor="t" anchorCtr="1">
            <a:normAutofit/>
          </a:bodyPr>
          <a:lstStyle>
            <a:lvl1pPr marL="0" indent="0" algn="ctr">
              <a:buNone/>
              <a:defRPr lang="en-US" sz="2400" b="1" kern="1200" dirty="0">
                <a:solidFill>
                  <a:schemeClr val="tx1">
                    <a:lumMod val="75000"/>
                    <a:lumOff val="25000"/>
                  </a:schemeClr>
                </a:solidFill>
                <a:latin typeface="Avenir Book" panose="02000503020000020003" pitchFamily="2" charset="0"/>
                <a:ea typeface="+mn-ea"/>
                <a:cs typeface="Microsoft Sans Serif" panose="020B0604020202020204" pitchFamily="34" charset="0"/>
              </a:defRPr>
            </a:lvl1pPr>
          </a:lstStyle>
          <a:p>
            <a:pPr lvl="0"/>
            <a:r>
              <a:rPr lang="en-US" dirty="0"/>
              <a:t>Presenter Name</a:t>
            </a:r>
          </a:p>
        </p:txBody>
      </p:sp>
      <p:sp>
        <p:nvSpPr>
          <p:cNvPr id="20" name="Text Placeholder 19"/>
          <p:cNvSpPr>
            <a:spLocks noGrp="1"/>
          </p:cNvSpPr>
          <p:nvPr userDrawn="1">
            <p:ph type="body" sz="quarter" idx="14" hasCustomPrompt="1"/>
          </p:nvPr>
        </p:nvSpPr>
        <p:spPr>
          <a:xfrm>
            <a:off x="777240" y="3327400"/>
            <a:ext cx="7589520" cy="1219200"/>
          </a:xfrm>
        </p:spPr>
        <p:txBody>
          <a:bodyPr anchor="t" anchorCtr="1">
            <a:noAutofit/>
          </a:bodyPr>
          <a:lstStyle>
            <a:lvl1pPr marL="342900" indent="-342900" algn="ctr">
              <a:buNone/>
              <a:defRPr lang="en-US" sz="2000" b="1" kern="1200" dirty="0">
                <a:solidFill>
                  <a:schemeClr val="tx1">
                    <a:lumMod val="75000"/>
                    <a:lumOff val="25000"/>
                  </a:schemeClr>
                </a:solidFill>
                <a:latin typeface="Avenir Book" panose="02000503020000020003" pitchFamily="2" charset="0"/>
                <a:ea typeface="+mn-ea"/>
                <a:cs typeface="Microsoft Sans Serif" panose="020B0604020202020204" pitchFamily="34" charset="0"/>
              </a:defRPr>
            </a:lvl1pPr>
          </a:lstStyle>
          <a:p>
            <a:pPr marL="0" lvl="0" indent="0" algn="ctr" defTabSz="914400" rtl="0" eaLnBrk="1" latinLnBrk="0" hangingPunct="1">
              <a:spcBef>
                <a:spcPct val="20000"/>
              </a:spcBef>
            </a:pPr>
            <a:r>
              <a:rPr lang="en-US" dirty="0"/>
              <a:t>Title/Department</a:t>
            </a:r>
          </a:p>
        </p:txBody>
      </p:sp>
      <p:sp>
        <p:nvSpPr>
          <p:cNvPr id="7" name="Rectangle 6"/>
          <p:cNvSpPr/>
          <p:nvPr userDrawn="1"/>
        </p:nvSpPr>
        <p:spPr>
          <a:xfrm>
            <a:off x="-4763" y="5029200"/>
            <a:ext cx="9153526" cy="1828800"/>
          </a:xfrm>
          <a:prstGeom prst="rect">
            <a:avLst/>
          </a:prstGeom>
          <a:solidFill>
            <a:srgbClr val="196D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a typeface="Verdana" panose="020B0604030504040204" pitchFamily="34" charset="0"/>
              <a:cs typeface="Verdana" panose="020B0604030504040204" pitchFamily="34" charset="0"/>
            </a:endParaRPr>
          </a:p>
        </p:txBody>
      </p:sp>
      <p:sp>
        <p:nvSpPr>
          <p:cNvPr id="12" name="Rectangle 11"/>
          <p:cNvSpPr/>
          <p:nvPr userDrawn="1"/>
        </p:nvSpPr>
        <p:spPr>
          <a:xfrm>
            <a:off x="0" y="5029200"/>
            <a:ext cx="182880" cy="1828800"/>
          </a:xfrm>
          <a:prstGeom prst="rect">
            <a:avLst/>
          </a:prstGeom>
          <a:solidFill>
            <a:srgbClr val="74A7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prstClr val="white"/>
              </a:solidFill>
              <a:ea typeface="Verdana" panose="020B0604030504040204" pitchFamily="34" charset="0"/>
              <a:cs typeface="Verdana" panose="020B0604030504040204" pitchFamily="34" charset="0"/>
            </a:endParaRPr>
          </a:p>
        </p:txBody>
      </p:sp>
      <p:sp>
        <p:nvSpPr>
          <p:cNvPr id="17" name="Rectangle 16"/>
          <p:cNvSpPr/>
          <p:nvPr userDrawn="1"/>
        </p:nvSpPr>
        <p:spPr>
          <a:xfrm>
            <a:off x="259617" y="5029200"/>
            <a:ext cx="109728" cy="1828800"/>
          </a:xfrm>
          <a:prstGeom prst="rect">
            <a:avLst/>
          </a:prstGeom>
          <a:solidFill>
            <a:srgbClr val="5D99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prstClr val="white"/>
              </a:solidFill>
              <a:ea typeface="Verdana" panose="020B0604030504040204" pitchFamily="34" charset="0"/>
              <a:cs typeface="Verdana" panose="020B0604030504040204" pitchFamily="34" charset="0"/>
            </a:endParaRPr>
          </a:p>
        </p:txBody>
      </p:sp>
      <p:sp>
        <p:nvSpPr>
          <p:cNvPr id="19" name="Rectangle 18"/>
          <p:cNvSpPr/>
          <p:nvPr userDrawn="1"/>
        </p:nvSpPr>
        <p:spPr>
          <a:xfrm>
            <a:off x="461322" y="5029200"/>
            <a:ext cx="64008" cy="1828800"/>
          </a:xfrm>
          <a:prstGeom prst="rect">
            <a:avLst/>
          </a:prstGeom>
          <a:solidFill>
            <a:srgbClr val="488A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prstClr val="white"/>
              </a:solidFill>
              <a:ea typeface="Verdana" panose="020B0604030504040204" pitchFamily="34" charset="0"/>
              <a:cs typeface="Verdana" panose="020B0604030504040204" pitchFamily="34" charset="0"/>
            </a:endParaRPr>
          </a:p>
        </p:txBody>
      </p:sp>
      <p:pic>
        <p:nvPicPr>
          <p:cNvPr id="21" name="Picture 20">
            <a:extLst>
              <a:ext uri="{FF2B5EF4-FFF2-40B4-BE49-F238E27FC236}">
                <a16:creationId xmlns:a16="http://schemas.microsoft.com/office/drawing/2014/main" id="{3A87EA2E-F38D-4436-938A-512072FA79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7356" y="5695425"/>
            <a:ext cx="7533131" cy="705375"/>
          </a:xfrm>
          <a:prstGeom prst="rect">
            <a:avLst/>
          </a:prstGeom>
        </p:spPr>
      </p:pic>
    </p:spTree>
    <p:extLst>
      <p:ext uri="{BB962C8B-B14F-4D97-AF65-F5344CB8AC3E}">
        <p14:creationId xmlns:p14="http://schemas.microsoft.com/office/powerpoint/2010/main" val="503661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2"/>
          </p:nvPr>
        </p:nvSpPr>
        <p:spPr>
          <a:xfrm>
            <a:off x="2743200" y="6356352"/>
            <a:ext cx="1143000" cy="365125"/>
          </a:xfrm>
          <a:prstGeom prst="rect">
            <a:avLst/>
          </a:prstGeom>
        </p:spPr>
        <p:txBody>
          <a:bodyPr vert="horz" lIns="91440" tIns="45720" rIns="91440" bIns="45720" rtlCol="0" anchor="ctr"/>
          <a:lstStyle>
            <a:lvl1pPr algn="ctr">
              <a:defRPr sz="1200">
                <a:solidFill>
                  <a:schemeClr val="bg1">
                    <a:lumMod val="75000"/>
                  </a:schemeClr>
                </a:solidFill>
              </a:defRPr>
            </a:lvl1pPr>
          </a:lstStyle>
          <a:p>
            <a:fld id="{9ABC3901-A521-4EE9-AE34-8D4CEC3E9BA7}" type="datetime1">
              <a:rPr lang="en-US" smtClean="0">
                <a:solidFill>
                  <a:prstClr val="white">
                    <a:lumMod val="75000"/>
                  </a:prstClr>
                </a:solidFill>
              </a:rPr>
              <a:t>8/5/2024</a:t>
            </a:fld>
            <a:endParaRPr lang="en-US" dirty="0">
              <a:solidFill>
                <a:prstClr val="white">
                  <a:lumMod val="75000"/>
                </a:prstClr>
              </a:solidFill>
            </a:endParaRPr>
          </a:p>
        </p:txBody>
      </p:sp>
      <p:sp>
        <p:nvSpPr>
          <p:cNvPr id="8" name="Footer Placeholder 4"/>
          <p:cNvSpPr>
            <a:spLocks noGrp="1"/>
          </p:cNvSpPr>
          <p:nvPr>
            <p:ph type="ftr" sz="quarter" idx="3"/>
          </p:nvPr>
        </p:nvSpPr>
        <p:spPr>
          <a:xfrm>
            <a:off x="3962400" y="6356352"/>
            <a:ext cx="4038600" cy="365125"/>
          </a:xfrm>
          <a:prstGeom prst="rect">
            <a:avLst/>
          </a:prstGeom>
        </p:spPr>
        <p:txBody>
          <a:bodyPr vert="horz" lIns="91440" tIns="45720" rIns="91440" bIns="45720" rtlCol="0" anchor="ctr"/>
          <a:lstStyle>
            <a:lvl1pPr algn="ctr">
              <a:defRPr sz="1200">
                <a:solidFill>
                  <a:schemeClr val="bg1">
                    <a:lumMod val="75000"/>
                  </a:schemeClr>
                </a:solidFill>
              </a:defRPr>
            </a:lvl1pPr>
          </a:lstStyle>
          <a:p>
            <a:endParaRPr lang="en-US" dirty="0">
              <a:solidFill>
                <a:prstClr val="white">
                  <a:lumMod val="75000"/>
                </a:prstClr>
              </a:solidFill>
            </a:endParaRPr>
          </a:p>
        </p:txBody>
      </p:sp>
      <p:sp>
        <p:nvSpPr>
          <p:cNvPr id="9" name="Slide Number Placeholder 5"/>
          <p:cNvSpPr>
            <a:spLocks noGrp="1"/>
          </p:cNvSpPr>
          <p:nvPr>
            <p:ph type="sldNum" sz="quarter" idx="4"/>
          </p:nvPr>
        </p:nvSpPr>
        <p:spPr>
          <a:xfrm>
            <a:off x="8077200" y="6356352"/>
            <a:ext cx="990600" cy="365125"/>
          </a:xfrm>
          <a:prstGeom prst="rect">
            <a:avLst/>
          </a:prstGeom>
        </p:spPr>
        <p:txBody>
          <a:bodyPr vert="horz" lIns="91440" tIns="45720" rIns="91440" bIns="45720" rtlCol="0" anchor="ctr"/>
          <a:lstStyle>
            <a:lvl1pPr algn="r">
              <a:defRPr sz="1200">
                <a:solidFill>
                  <a:schemeClr val="bg1">
                    <a:lumMod val="75000"/>
                  </a:schemeClr>
                </a:solidFill>
              </a:defRPr>
            </a:lvl1pPr>
          </a:lstStyle>
          <a:p>
            <a:fld id="{E208A9CF-8AA0-449B-909F-140250E6D5C1}" type="slidenum">
              <a:rPr lang="en-US">
                <a:solidFill>
                  <a:prstClr val="white">
                    <a:lumMod val="75000"/>
                  </a:prstClr>
                </a:solidFill>
              </a:rPr>
              <a:pPr/>
              <a:t>‹#›</a:t>
            </a:fld>
            <a:endParaRPr lang="en-US" dirty="0">
              <a:solidFill>
                <a:prstClr val="white">
                  <a:lumMod val="75000"/>
                </a:prstClr>
              </a:solidFill>
            </a:endParaRPr>
          </a:p>
        </p:txBody>
      </p:sp>
    </p:spTree>
    <p:extLst>
      <p:ext uri="{BB962C8B-B14F-4D97-AF65-F5344CB8AC3E}">
        <p14:creationId xmlns:p14="http://schemas.microsoft.com/office/powerpoint/2010/main" val="3878559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sp>
        <p:nvSpPr>
          <p:cNvPr id="2" name="Title 1"/>
          <p:cNvSpPr>
            <a:spLocks noGrp="1"/>
          </p:cNvSpPr>
          <p:nvPr>
            <p:ph type="title"/>
          </p:nvPr>
        </p:nvSpPr>
        <p:spPr>
          <a:xfrm>
            <a:off x="457200" y="2473325"/>
            <a:ext cx="8229600" cy="1362075"/>
          </a:xfrm>
        </p:spPr>
        <p:txBody>
          <a:bodyPr anchor="t">
            <a:noAutofit/>
          </a:bodyPr>
          <a:lstStyle>
            <a:lvl1pPr algn="l">
              <a:defRPr sz="3200" b="1" cap="all">
                <a:latin typeface="Avenir Book" panose="02000503020000020003" pitchFamily="2" charset="0"/>
              </a:defRPr>
            </a:lvl1pPr>
          </a:lstStyle>
          <a:p>
            <a:r>
              <a:rPr lang="en-US" dirty="0"/>
              <a:t>Click to edit Master title style</a:t>
            </a:r>
          </a:p>
        </p:txBody>
      </p:sp>
      <p:sp>
        <p:nvSpPr>
          <p:cNvPr id="3" name="Text Placeholder 2"/>
          <p:cNvSpPr>
            <a:spLocks noGrp="1"/>
          </p:cNvSpPr>
          <p:nvPr>
            <p:ph type="body" idx="1"/>
          </p:nvPr>
        </p:nvSpPr>
        <p:spPr>
          <a:xfrm>
            <a:off x="457200" y="973137"/>
            <a:ext cx="8229600" cy="1500187"/>
          </a:xfrm>
        </p:spPr>
        <p:txBody>
          <a:bodyPr anchor="b"/>
          <a:lstStyle>
            <a:lvl1pPr marL="0" indent="0">
              <a:buNone/>
              <a:defRPr sz="2000">
                <a:solidFill>
                  <a:schemeClr val="tx1">
                    <a:tint val="75000"/>
                  </a:schemeClr>
                </a:solidFill>
                <a:latin typeface="Avenir Book" panose="02000503020000020003"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2"/>
          </p:nvPr>
        </p:nvSpPr>
        <p:spPr>
          <a:xfrm>
            <a:off x="3429000" y="6356352"/>
            <a:ext cx="1143000" cy="365125"/>
          </a:xfrm>
          <a:prstGeom prst="rect">
            <a:avLst/>
          </a:prstGeom>
        </p:spPr>
        <p:txBody>
          <a:bodyPr vert="horz" lIns="91440" tIns="45720" rIns="91440" bIns="45720" rtlCol="0" anchor="ctr"/>
          <a:lstStyle>
            <a:lvl1pPr algn="ctr">
              <a:defRPr sz="1200">
                <a:solidFill>
                  <a:schemeClr val="bg1">
                    <a:lumMod val="75000"/>
                  </a:schemeClr>
                </a:solidFill>
              </a:defRPr>
            </a:lvl1pPr>
          </a:lstStyle>
          <a:p>
            <a:fld id="{33A6D7B2-D3A4-461B-88FB-3BFB500DD208}" type="datetime1">
              <a:rPr lang="en-US" smtClean="0">
                <a:solidFill>
                  <a:prstClr val="white">
                    <a:lumMod val="75000"/>
                  </a:prstClr>
                </a:solidFill>
              </a:rPr>
              <a:t>8/5/2024</a:t>
            </a:fld>
            <a:endParaRPr lang="en-US" dirty="0">
              <a:solidFill>
                <a:prstClr val="white">
                  <a:lumMod val="75000"/>
                </a:prstClr>
              </a:solidFill>
            </a:endParaRPr>
          </a:p>
        </p:txBody>
      </p:sp>
      <p:sp>
        <p:nvSpPr>
          <p:cNvPr id="8" name="Footer Placeholder 4"/>
          <p:cNvSpPr>
            <a:spLocks noGrp="1"/>
          </p:cNvSpPr>
          <p:nvPr>
            <p:ph type="ftr" sz="quarter" idx="3"/>
          </p:nvPr>
        </p:nvSpPr>
        <p:spPr>
          <a:xfrm>
            <a:off x="4648200" y="6356352"/>
            <a:ext cx="3352800" cy="365125"/>
          </a:xfrm>
          <a:prstGeom prst="rect">
            <a:avLst/>
          </a:prstGeom>
        </p:spPr>
        <p:txBody>
          <a:bodyPr vert="horz" lIns="91440" tIns="45720" rIns="91440" bIns="45720" rtlCol="0" anchor="ctr"/>
          <a:lstStyle>
            <a:lvl1pPr algn="ctr">
              <a:defRPr sz="1200">
                <a:solidFill>
                  <a:schemeClr val="bg1">
                    <a:lumMod val="75000"/>
                  </a:schemeClr>
                </a:solidFill>
              </a:defRPr>
            </a:lvl1pPr>
          </a:lstStyle>
          <a:p>
            <a:endParaRPr lang="en-US" dirty="0">
              <a:solidFill>
                <a:prstClr val="white">
                  <a:lumMod val="75000"/>
                </a:prstClr>
              </a:solidFill>
            </a:endParaRPr>
          </a:p>
        </p:txBody>
      </p:sp>
      <p:sp>
        <p:nvSpPr>
          <p:cNvPr id="9" name="Slide Number Placeholder 5"/>
          <p:cNvSpPr>
            <a:spLocks noGrp="1"/>
          </p:cNvSpPr>
          <p:nvPr>
            <p:ph type="sldNum" sz="quarter" idx="4"/>
          </p:nvPr>
        </p:nvSpPr>
        <p:spPr>
          <a:xfrm>
            <a:off x="8077200" y="6356352"/>
            <a:ext cx="990600" cy="365125"/>
          </a:xfrm>
          <a:prstGeom prst="rect">
            <a:avLst/>
          </a:prstGeom>
        </p:spPr>
        <p:txBody>
          <a:bodyPr vert="horz" lIns="91440" tIns="45720" rIns="91440" bIns="45720" rtlCol="0" anchor="ctr"/>
          <a:lstStyle>
            <a:lvl1pPr algn="r">
              <a:defRPr sz="1200">
                <a:solidFill>
                  <a:schemeClr val="bg1">
                    <a:lumMod val="75000"/>
                  </a:schemeClr>
                </a:solidFill>
              </a:defRPr>
            </a:lvl1pPr>
          </a:lstStyle>
          <a:p>
            <a:fld id="{E208A9CF-8AA0-449B-909F-140250E6D5C1}" type="slidenum">
              <a:rPr lang="en-US">
                <a:solidFill>
                  <a:prstClr val="white">
                    <a:lumMod val="75000"/>
                  </a:prstClr>
                </a:solidFill>
              </a:rPr>
              <a:pPr/>
              <a:t>‹#›</a:t>
            </a:fld>
            <a:endParaRPr lang="en-US" dirty="0">
              <a:solidFill>
                <a:prstClr val="white">
                  <a:lumMod val="75000"/>
                </a:prstClr>
              </a:solidFill>
            </a:endParaRPr>
          </a:p>
        </p:txBody>
      </p:sp>
      <p:cxnSp>
        <p:nvCxnSpPr>
          <p:cNvPr id="17" name="Straight Connector 16"/>
          <p:cNvCxnSpPr/>
          <p:nvPr userDrawn="1"/>
        </p:nvCxnSpPr>
        <p:spPr>
          <a:xfrm>
            <a:off x="457200" y="2490216"/>
            <a:ext cx="8229600"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8" name="Text Placeholder 17"/>
          <p:cNvSpPr>
            <a:spLocks noGrp="1"/>
          </p:cNvSpPr>
          <p:nvPr>
            <p:ph type="body" sz="quarter" idx="13" hasCustomPrompt="1"/>
          </p:nvPr>
        </p:nvSpPr>
        <p:spPr>
          <a:xfrm>
            <a:off x="758951" y="4343400"/>
            <a:ext cx="7626098" cy="609600"/>
          </a:xfrm>
        </p:spPr>
        <p:txBody>
          <a:bodyPr anchor="t" anchorCtr="1">
            <a:normAutofit/>
          </a:bodyPr>
          <a:lstStyle>
            <a:lvl1pPr marL="0" indent="0" algn="ctr">
              <a:buNone/>
              <a:defRPr lang="en-US" sz="2400" b="1" kern="1200" dirty="0">
                <a:solidFill>
                  <a:schemeClr val="tx1">
                    <a:lumMod val="75000"/>
                    <a:lumOff val="25000"/>
                  </a:schemeClr>
                </a:solidFill>
                <a:latin typeface="Avenir Book" panose="02000503020000020003" pitchFamily="2" charset="0"/>
                <a:ea typeface="+mn-ea"/>
                <a:cs typeface="Microsoft Sans Serif" panose="020B0604020202020204" pitchFamily="34" charset="0"/>
              </a:defRPr>
            </a:lvl1pPr>
          </a:lstStyle>
          <a:p>
            <a:pPr lvl="0"/>
            <a:r>
              <a:rPr lang="en-US" dirty="0"/>
              <a:t>Presenter Name</a:t>
            </a:r>
          </a:p>
        </p:txBody>
      </p:sp>
      <p:sp>
        <p:nvSpPr>
          <p:cNvPr id="19" name="Text Placeholder 19"/>
          <p:cNvSpPr>
            <a:spLocks noGrp="1"/>
          </p:cNvSpPr>
          <p:nvPr>
            <p:ph type="body" sz="quarter" idx="14" hasCustomPrompt="1"/>
          </p:nvPr>
        </p:nvSpPr>
        <p:spPr>
          <a:xfrm>
            <a:off x="777240" y="4953000"/>
            <a:ext cx="7589520" cy="1219200"/>
          </a:xfrm>
        </p:spPr>
        <p:txBody>
          <a:bodyPr anchor="t" anchorCtr="1">
            <a:noAutofit/>
          </a:bodyPr>
          <a:lstStyle>
            <a:lvl1pPr marL="342900" indent="-342900" algn="ctr">
              <a:buNone/>
              <a:defRPr lang="en-US" sz="2000" b="1" kern="1200" dirty="0">
                <a:solidFill>
                  <a:schemeClr val="tx1">
                    <a:lumMod val="75000"/>
                    <a:lumOff val="25000"/>
                  </a:schemeClr>
                </a:solidFill>
                <a:latin typeface="Avenir Book" panose="02000503020000020003" pitchFamily="2" charset="0"/>
                <a:ea typeface="+mn-ea"/>
                <a:cs typeface="Microsoft Sans Serif" panose="020B0604020202020204" pitchFamily="34" charset="0"/>
              </a:defRPr>
            </a:lvl1pPr>
          </a:lstStyle>
          <a:p>
            <a:pPr marL="0" lvl="0" indent="0" algn="ctr" defTabSz="914400" rtl="0" eaLnBrk="1" latinLnBrk="0" hangingPunct="1">
              <a:spcBef>
                <a:spcPct val="20000"/>
              </a:spcBef>
            </a:pPr>
            <a:r>
              <a:rPr lang="en-US" dirty="0"/>
              <a:t>Title/Department</a:t>
            </a:r>
          </a:p>
        </p:txBody>
      </p:sp>
      <p:sp>
        <p:nvSpPr>
          <p:cNvPr id="20" name="Rectangle 19"/>
          <p:cNvSpPr/>
          <p:nvPr userDrawn="1"/>
        </p:nvSpPr>
        <p:spPr>
          <a:xfrm>
            <a:off x="0" y="3048"/>
            <a:ext cx="9153526" cy="1216152"/>
          </a:xfrm>
          <a:prstGeom prst="rect">
            <a:avLst/>
          </a:prstGeom>
          <a:solidFill>
            <a:srgbClr val="196D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a typeface="Verdana" panose="020B0604030504040204" pitchFamily="34" charset="0"/>
              <a:cs typeface="Verdana" panose="020B0604030504040204" pitchFamily="34" charset="0"/>
            </a:endParaRPr>
          </a:p>
        </p:txBody>
      </p:sp>
      <p:sp>
        <p:nvSpPr>
          <p:cNvPr id="27" name="Rectangle 26"/>
          <p:cNvSpPr/>
          <p:nvPr userDrawn="1"/>
        </p:nvSpPr>
        <p:spPr>
          <a:xfrm>
            <a:off x="-4763" y="6720840"/>
            <a:ext cx="9153526" cy="137160"/>
          </a:xfrm>
          <a:prstGeom prst="rect">
            <a:avLst/>
          </a:prstGeom>
          <a:solidFill>
            <a:srgbClr val="196D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a typeface="Verdana" panose="020B0604030504040204" pitchFamily="34" charset="0"/>
              <a:cs typeface="Verdana" panose="020B0604030504040204" pitchFamily="34" charset="0"/>
            </a:endParaRPr>
          </a:p>
        </p:txBody>
      </p:sp>
      <p:sp>
        <p:nvSpPr>
          <p:cNvPr id="21" name="Rectangle 20"/>
          <p:cNvSpPr/>
          <p:nvPr userDrawn="1"/>
        </p:nvSpPr>
        <p:spPr>
          <a:xfrm>
            <a:off x="0" y="0"/>
            <a:ext cx="182880" cy="1216152"/>
          </a:xfrm>
          <a:prstGeom prst="rect">
            <a:avLst/>
          </a:prstGeom>
          <a:solidFill>
            <a:srgbClr val="74A7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prstClr val="white"/>
              </a:solidFill>
              <a:ea typeface="Verdana" panose="020B0604030504040204" pitchFamily="34" charset="0"/>
              <a:cs typeface="Verdana" panose="020B0604030504040204" pitchFamily="34" charset="0"/>
            </a:endParaRPr>
          </a:p>
        </p:txBody>
      </p:sp>
      <p:sp>
        <p:nvSpPr>
          <p:cNvPr id="28" name="Rectangle 27"/>
          <p:cNvSpPr/>
          <p:nvPr userDrawn="1"/>
        </p:nvSpPr>
        <p:spPr>
          <a:xfrm>
            <a:off x="259617" y="0"/>
            <a:ext cx="109728" cy="1216152"/>
          </a:xfrm>
          <a:prstGeom prst="rect">
            <a:avLst/>
          </a:prstGeom>
          <a:solidFill>
            <a:srgbClr val="5D99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prstClr val="white"/>
              </a:solidFill>
              <a:ea typeface="Verdana" panose="020B0604030504040204" pitchFamily="34" charset="0"/>
              <a:cs typeface="Verdana" panose="020B0604030504040204" pitchFamily="34" charset="0"/>
            </a:endParaRPr>
          </a:p>
        </p:txBody>
      </p:sp>
      <p:sp>
        <p:nvSpPr>
          <p:cNvPr id="29" name="Rectangle 28"/>
          <p:cNvSpPr/>
          <p:nvPr userDrawn="1"/>
        </p:nvSpPr>
        <p:spPr>
          <a:xfrm>
            <a:off x="461322" y="0"/>
            <a:ext cx="64008" cy="1216152"/>
          </a:xfrm>
          <a:prstGeom prst="rect">
            <a:avLst/>
          </a:prstGeom>
          <a:solidFill>
            <a:srgbClr val="488A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prstClr val="white"/>
              </a:solidFill>
              <a:ea typeface="Verdana" panose="020B0604030504040204" pitchFamily="34" charset="0"/>
              <a:cs typeface="Verdana" panose="020B0604030504040204" pitchFamily="34" charset="0"/>
            </a:endParaRPr>
          </a:p>
        </p:txBody>
      </p:sp>
      <p:pic>
        <p:nvPicPr>
          <p:cNvPr id="5" name="Picture 4">
            <a:extLst>
              <a:ext uri="{FF2B5EF4-FFF2-40B4-BE49-F238E27FC236}">
                <a16:creationId xmlns:a16="http://schemas.microsoft.com/office/drawing/2014/main" id="{725C5B3B-BD41-438E-A26E-88DAF86D12C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0654" y="304800"/>
            <a:ext cx="7533131" cy="705375"/>
          </a:xfrm>
          <a:prstGeom prst="rect">
            <a:avLst/>
          </a:prstGeom>
        </p:spPr>
      </p:pic>
    </p:spTree>
    <p:extLst>
      <p:ext uri="{BB962C8B-B14F-4D97-AF65-F5344CB8AC3E}">
        <p14:creationId xmlns:p14="http://schemas.microsoft.com/office/powerpoint/2010/main" val="2600792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lumn #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355725"/>
            <a:ext cx="4038600" cy="4714875"/>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55725"/>
            <a:ext cx="4038600" cy="4714875"/>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2743200" y="6356352"/>
            <a:ext cx="1143000" cy="365125"/>
          </a:xfrm>
          <a:prstGeom prst="rect">
            <a:avLst/>
          </a:prstGeom>
        </p:spPr>
        <p:txBody>
          <a:bodyPr vert="horz" lIns="91440" tIns="45720" rIns="91440" bIns="45720" rtlCol="0" anchor="ctr"/>
          <a:lstStyle>
            <a:lvl1pPr algn="ctr">
              <a:defRPr sz="1200">
                <a:solidFill>
                  <a:schemeClr val="bg1">
                    <a:lumMod val="75000"/>
                  </a:schemeClr>
                </a:solidFill>
              </a:defRPr>
            </a:lvl1pPr>
          </a:lstStyle>
          <a:p>
            <a:fld id="{1E77795F-A7D4-4F53-9ECC-1E7C5B69F985}" type="datetime1">
              <a:rPr lang="en-US" smtClean="0">
                <a:solidFill>
                  <a:prstClr val="white">
                    <a:lumMod val="75000"/>
                  </a:prstClr>
                </a:solidFill>
              </a:rPr>
              <a:t>8/5/2024</a:t>
            </a:fld>
            <a:endParaRPr lang="en-US" dirty="0">
              <a:solidFill>
                <a:prstClr val="white">
                  <a:lumMod val="75000"/>
                </a:prstClr>
              </a:solidFill>
            </a:endParaRPr>
          </a:p>
        </p:txBody>
      </p:sp>
      <p:sp>
        <p:nvSpPr>
          <p:cNvPr id="9" name="Footer Placeholder 4"/>
          <p:cNvSpPr>
            <a:spLocks noGrp="1"/>
          </p:cNvSpPr>
          <p:nvPr>
            <p:ph type="ftr" sz="quarter" idx="3"/>
          </p:nvPr>
        </p:nvSpPr>
        <p:spPr>
          <a:xfrm>
            <a:off x="3962400" y="6356352"/>
            <a:ext cx="4038600" cy="365125"/>
          </a:xfrm>
          <a:prstGeom prst="rect">
            <a:avLst/>
          </a:prstGeom>
        </p:spPr>
        <p:txBody>
          <a:bodyPr vert="horz" lIns="91440" tIns="45720" rIns="91440" bIns="45720" rtlCol="0" anchor="ctr"/>
          <a:lstStyle>
            <a:lvl1pPr algn="ctr">
              <a:defRPr sz="1200">
                <a:solidFill>
                  <a:schemeClr val="bg1">
                    <a:lumMod val="75000"/>
                  </a:schemeClr>
                </a:solidFill>
              </a:defRPr>
            </a:lvl1pPr>
          </a:lstStyle>
          <a:p>
            <a:endParaRPr lang="en-US" dirty="0">
              <a:solidFill>
                <a:prstClr val="white">
                  <a:lumMod val="75000"/>
                </a:prstClr>
              </a:solidFill>
            </a:endParaRPr>
          </a:p>
        </p:txBody>
      </p:sp>
      <p:sp>
        <p:nvSpPr>
          <p:cNvPr id="10" name="Slide Number Placeholder 5"/>
          <p:cNvSpPr>
            <a:spLocks noGrp="1"/>
          </p:cNvSpPr>
          <p:nvPr>
            <p:ph type="sldNum" sz="quarter" idx="4"/>
          </p:nvPr>
        </p:nvSpPr>
        <p:spPr>
          <a:xfrm>
            <a:off x="8077200" y="6356352"/>
            <a:ext cx="990600" cy="365125"/>
          </a:xfrm>
          <a:prstGeom prst="rect">
            <a:avLst/>
          </a:prstGeom>
        </p:spPr>
        <p:txBody>
          <a:bodyPr vert="horz" lIns="91440" tIns="45720" rIns="91440" bIns="45720" rtlCol="0" anchor="ctr"/>
          <a:lstStyle>
            <a:lvl1pPr algn="r">
              <a:defRPr sz="1200">
                <a:solidFill>
                  <a:schemeClr val="bg1">
                    <a:lumMod val="75000"/>
                  </a:schemeClr>
                </a:solidFill>
              </a:defRPr>
            </a:lvl1pPr>
          </a:lstStyle>
          <a:p>
            <a:fld id="{E208A9CF-8AA0-449B-909F-140250E6D5C1}" type="slidenum">
              <a:rPr lang="en-US">
                <a:solidFill>
                  <a:prstClr val="white">
                    <a:lumMod val="75000"/>
                  </a:prstClr>
                </a:solidFill>
              </a:rPr>
              <a:pPr/>
              <a:t>‹#›</a:t>
            </a:fld>
            <a:endParaRPr lang="en-US" dirty="0">
              <a:solidFill>
                <a:prstClr val="white">
                  <a:lumMod val="75000"/>
                </a:prstClr>
              </a:solidFill>
            </a:endParaRPr>
          </a:p>
        </p:txBody>
      </p:sp>
    </p:spTree>
    <p:extLst>
      <p:ext uri="{BB962C8B-B14F-4D97-AF65-F5344CB8AC3E}">
        <p14:creationId xmlns:p14="http://schemas.microsoft.com/office/powerpoint/2010/main" val="3091414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Two Column #2">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b="0"/>
            </a:lvl1pPr>
            <a:lvl2pPr>
              <a:defRPr sz="1800" b="0"/>
            </a:lvl2pPr>
            <a:lvl3pPr>
              <a:defRPr sz="1600" b="0"/>
            </a:lvl3pPr>
            <a:lvl4pPr>
              <a:defRPr sz="1400" b="0"/>
            </a:lvl4pPr>
            <a:lvl5pPr>
              <a:defRPr sz="1400" b="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2174875"/>
            <a:ext cx="4041775" cy="3951288"/>
          </a:xfrm>
        </p:spPr>
        <p:txBody>
          <a:bodyPr>
            <a:normAutofit/>
          </a:bodyPr>
          <a:lstStyle>
            <a:lvl1pPr>
              <a:defRPr sz="2000" b="0"/>
            </a:lvl1pPr>
            <a:lvl2pPr>
              <a:defRPr sz="1800" b="0"/>
            </a:lvl2pPr>
            <a:lvl3pPr>
              <a:defRPr sz="1600" b="0"/>
            </a:lvl3pPr>
            <a:lvl4pPr>
              <a:defRPr sz="1400" b="0"/>
            </a:lvl4pPr>
            <a:lvl5pPr>
              <a:defRPr sz="1400" b="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3"/>
          <p:cNvSpPr>
            <a:spLocks noGrp="1"/>
          </p:cNvSpPr>
          <p:nvPr>
            <p:ph type="dt" sz="half" idx="10"/>
          </p:nvPr>
        </p:nvSpPr>
        <p:spPr>
          <a:xfrm>
            <a:off x="2743200" y="6356352"/>
            <a:ext cx="1143000" cy="365125"/>
          </a:xfrm>
          <a:prstGeom prst="rect">
            <a:avLst/>
          </a:prstGeom>
        </p:spPr>
        <p:txBody>
          <a:bodyPr vert="horz" lIns="91440" tIns="45720" rIns="91440" bIns="45720" rtlCol="0" anchor="ctr"/>
          <a:lstStyle>
            <a:lvl1pPr algn="ctr">
              <a:defRPr sz="1200">
                <a:solidFill>
                  <a:schemeClr val="bg1">
                    <a:lumMod val="75000"/>
                  </a:schemeClr>
                </a:solidFill>
              </a:defRPr>
            </a:lvl1pPr>
          </a:lstStyle>
          <a:p>
            <a:fld id="{B5BCA6D0-D573-4B0A-B53B-212613E732D7}" type="datetime1">
              <a:rPr lang="en-US" smtClean="0">
                <a:solidFill>
                  <a:prstClr val="white">
                    <a:lumMod val="75000"/>
                  </a:prstClr>
                </a:solidFill>
              </a:rPr>
              <a:t>8/5/2024</a:t>
            </a:fld>
            <a:endParaRPr lang="en-US" dirty="0">
              <a:solidFill>
                <a:prstClr val="white">
                  <a:lumMod val="75000"/>
                </a:prstClr>
              </a:solidFill>
            </a:endParaRPr>
          </a:p>
        </p:txBody>
      </p:sp>
      <p:sp>
        <p:nvSpPr>
          <p:cNvPr id="11" name="Footer Placeholder 4"/>
          <p:cNvSpPr>
            <a:spLocks noGrp="1"/>
          </p:cNvSpPr>
          <p:nvPr>
            <p:ph type="ftr" sz="quarter" idx="11"/>
          </p:nvPr>
        </p:nvSpPr>
        <p:spPr>
          <a:xfrm>
            <a:off x="3959225" y="6356352"/>
            <a:ext cx="4041775" cy="365125"/>
          </a:xfrm>
          <a:prstGeom prst="rect">
            <a:avLst/>
          </a:prstGeom>
        </p:spPr>
        <p:txBody>
          <a:bodyPr vert="horz" lIns="91440" tIns="45720" rIns="91440" bIns="45720" rtlCol="0" anchor="ctr"/>
          <a:lstStyle>
            <a:lvl1pPr algn="ctr">
              <a:defRPr sz="1200">
                <a:solidFill>
                  <a:schemeClr val="bg1">
                    <a:lumMod val="75000"/>
                  </a:schemeClr>
                </a:solidFill>
              </a:defRPr>
            </a:lvl1pPr>
          </a:lstStyle>
          <a:p>
            <a:endParaRPr lang="en-US" dirty="0">
              <a:solidFill>
                <a:prstClr val="white">
                  <a:lumMod val="75000"/>
                </a:prstClr>
              </a:solidFill>
            </a:endParaRPr>
          </a:p>
        </p:txBody>
      </p:sp>
      <p:sp>
        <p:nvSpPr>
          <p:cNvPr id="12" name="Slide Number Placeholder 5"/>
          <p:cNvSpPr>
            <a:spLocks noGrp="1"/>
          </p:cNvSpPr>
          <p:nvPr>
            <p:ph type="sldNum" sz="quarter" idx="12"/>
          </p:nvPr>
        </p:nvSpPr>
        <p:spPr>
          <a:xfrm>
            <a:off x="8077200" y="6356352"/>
            <a:ext cx="990600" cy="365125"/>
          </a:xfrm>
          <a:prstGeom prst="rect">
            <a:avLst/>
          </a:prstGeom>
        </p:spPr>
        <p:txBody>
          <a:bodyPr vert="horz" lIns="91440" tIns="45720" rIns="91440" bIns="45720" rtlCol="0" anchor="ctr"/>
          <a:lstStyle>
            <a:lvl1pPr algn="r">
              <a:defRPr sz="1200">
                <a:solidFill>
                  <a:schemeClr val="bg1">
                    <a:lumMod val="75000"/>
                  </a:schemeClr>
                </a:solidFill>
              </a:defRPr>
            </a:lvl1pPr>
          </a:lstStyle>
          <a:p>
            <a:fld id="{E208A9CF-8AA0-449B-909F-140250E6D5C1}" type="slidenum">
              <a:rPr lang="en-US">
                <a:solidFill>
                  <a:prstClr val="white">
                    <a:lumMod val="75000"/>
                  </a:prstClr>
                </a:solidFill>
              </a:rPr>
              <a:pPr/>
              <a:t>‹#›</a:t>
            </a:fld>
            <a:endParaRPr lang="en-US" dirty="0">
              <a:solidFill>
                <a:prstClr val="white">
                  <a:lumMod val="75000"/>
                </a:prstClr>
              </a:solidFill>
            </a:endParaRPr>
          </a:p>
        </p:txBody>
      </p:sp>
    </p:spTree>
    <p:extLst>
      <p:ext uri="{BB962C8B-B14F-4D97-AF65-F5344CB8AC3E}">
        <p14:creationId xmlns:p14="http://schemas.microsoft.com/office/powerpoint/2010/main" val="889086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Date Placeholder 3"/>
          <p:cNvSpPr>
            <a:spLocks noGrp="1"/>
          </p:cNvSpPr>
          <p:nvPr>
            <p:ph type="dt" sz="half" idx="2"/>
          </p:nvPr>
        </p:nvSpPr>
        <p:spPr>
          <a:xfrm>
            <a:off x="2743200" y="6356352"/>
            <a:ext cx="1143000" cy="365125"/>
          </a:xfrm>
          <a:prstGeom prst="rect">
            <a:avLst/>
          </a:prstGeom>
        </p:spPr>
        <p:txBody>
          <a:bodyPr vert="horz" lIns="91440" tIns="45720" rIns="91440" bIns="45720" rtlCol="0" anchor="ctr"/>
          <a:lstStyle>
            <a:lvl1pPr algn="ctr">
              <a:defRPr sz="1200">
                <a:solidFill>
                  <a:schemeClr val="bg1">
                    <a:lumMod val="75000"/>
                  </a:schemeClr>
                </a:solidFill>
              </a:defRPr>
            </a:lvl1pPr>
          </a:lstStyle>
          <a:p>
            <a:fld id="{4F9B6068-3655-4506-8A53-E7250A3558E6}" type="datetime1">
              <a:rPr lang="en-US" smtClean="0">
                <a:solidFill>
                  <a:prstClr val="white">
                    <a:lumMod val="75000"/>
                  </a:prstClr>
                </a:solidFill>
              </a:rPr>
              <a:t>8/5/2024</a:t>
            </a:fld>
            <a:endParaRPr lang="en-US" dirty="0">
              <a:solidFill>
                <a:prstClr val="white">
                  <a:lumMod val="75000"/>
                </a:prstClr>
              </a:solidFill>
            </a:endParaRPr>
          </a:p>
        </p:txBody>
      </p:sp>
      <p:sp>
        <p:nvSpPr>
          <p:cNvPr id="7" name="Footer Placeholder 4"/>
          <p:cNvSpPr>
            <a:spLocks noGrp="1"/>
          </p:cNvSpPr>
          <p:nvPr>
            <p:ph type="ftr" sz="quarter" idx="3"/>
          </p:nvPr>
        </p:nvSpPr>
        <p:spPr>
          <a:xfrm>
            <a:off x="3962400" y="6356352"/>
            <a:ext cx="4038600" cy="365125"/>
          </a:xfrm>
          <a:prstGeom prst="rect">
            <a:avLst/>
          </a:prstGeom>
        </p:spPr>
        <p:txBody>
          <a:bodyPr vert="horz" lIns="91440" tIns="45720" rIns="91440" bIns="45720" rtlCol="0" anchor="ctr"/>
          <a:lstStyle>
            <a:lvl1pPr algn="ctr">
              <a:defRPr sz="1200">
                <a:solidFill>
                  <a:schemeClr val="bg1">
                    <a:lumMod val="75000"/>
                  </a:schemeClr>
                </a:solidFill>
              </a:defRPr>
            </a:lvl1pPr>
          </a:lstStyle>
          <a:p>
            <a:endParaRPr lang="en-US" dirty="0">
              <a:solidFill>
                <a:prstClr val="white">
                  <a:lumMod val="75000"/>
                </a:prstClr>
              </a:solidFill>
            </a:endParaRPr>
          </a:p>
        </p:txBody>
      </p:sp>
      <p:sp>
        <p:nvSpPr>
          <p:cNvPr id="8" name="Slide Number Placeholder 5"/>
          <p:cNvSpPr>
            <a:spLocks noGrp="1"/>
          </p:cNvSpPr>
          <p:nvPr>
            <p:ph type="sldNum" sz="quarter" idx="4"/>
          </p:nvPr>
        </p:nvSpPr>
        <p:spPr>
          <a:xfrm>
            <a:off x="8077200" y="6356352"/>
            <a:ext cx="990600" cy="365125"/>
          </a:xfrm>
          <a:prstGeom prst="rect">
            <a:avLst/>
          </a:prstGeom>
        </p:spPr>
        <p:txBody>
          <a:bodyPr vert="horz" lIns="91440" tIns="45720" rIns="91440" bIns="45720" rtlCol="0" anchor="ctr"/>
          <a:lstStyle>
            <a:lvl1pPr algn="r">
              <a:defRPr sz="1200">
                <a:solidFill>
                  <a:schemeClr val="bg1">
                    <a:lumMod val="75000"/>
                  </a:schemeClr>
                </a:solidFill>
              </a:defRPr>
            </a:lvl1pPr>
          </a:lstStyle>
          <a:p>
            <a:fld id="{E208A9CF-8AA0-449B-909F-140250E6D5C1}" type="slidenum">
              <a:rPr lang="en-US">
                <a:solidFill>
                  <a:prstClr val="white">
                    <a:lumMod val="75000"/>
                  </a:prstClr>
                </a:solidFill>
              </a:rPr>
              <a:pPr/>
              <a:t>‹#›</a:t>
            </a:fld>
            <a:endParaRPr lang="en-US" dirty="0">
              <a:solidFill>
                <a:prstClr val="white">
                  <a:lumMod val="75000"/>
                </a:prstClr>
              </a:solidFill>
            </a:endParaRPr>
          </a:p>
        </p:txBody>
      </p:sp>
    </p:spTree>
    <p:extLst>
      <p:ext uri="{BB962C8B-B14F-4D97-AF65-F5344CB8AC3E}">
        <p14:creationId xmlns:p14="http://schemas.microsoft.com/office/powerpoint/2010/main" val="1726168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5" name="Rectangle 14"/>
          <p:cNvSpPr/>
          <p:nvPr userDrawn="1"/>
        </p:nvSpPr>
        <p:spPr>
          <a:xfrm>
            <a:off x="0" y="6309360"/>
            <a:ext cx="9153526" cy="548640"/>
          </a:xfrm>
          <a:prstGeom prst="rect">
            <a:avLst/>
          </a:prstGeom>
          <a:solidFill>
            <a:srgbClr val="196D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a typeface="Verdana" panose="020B0604030504040204" pitchFamily="34" charset="0"/>
              <a:cs typeface="Verdana" panose="020B0604030504040204" pitchFamily="34" charset="0"/>
            </a:endParaRPr>
          </a:p>
        </p:txBody>
      </p:sp>
      <p:sp>
        <p:nvSpPr>
          <p:cNvPr id="5" name="Date Placeholder 3"/>
          <p:cNvSpPr>
            <a:spLocks noGrp="1"/>
          </p:cNvSpPr>
          <p:nvPr>
            <p:ph type="dt" sz="half" idx="2"/>
          </p:nvPr>
        </p:nvSpPr>
        <p:spPr>
          <a:xfrm>
            <a:off x="2768585" y="6356352"/>
            <a:ext cx="1143000" cy="365125"/>
          </a:xfrm>
          <a:prstGeom prst="rect">
            <a:avLst/>
          </a:prstGeom>
        </p:spPr>
        <p:txBody>
          <a:bodyPr vert="horz" lIns="91440" tIns="45720" rIns="91440" bIns="45720" rtlCol="0" anchor="ctr"/>
          <a:lstStyle>
            <a:lvl1pPr algn="ctr">
              <a:defRPr sz="1200">
                <a:solidFill>
                  <a:schemeClr val="bg1">
                    <a:lumMod val="75000"/>
                  </a:schemeClr>
                </a:solidFill>
              </a:defRPr>
            </a:lvl1pPr>
          </a:lstStyle>
          <a:p>
            <a:fld id="{E2663E4A-73E4-48FE-A732-AA41FFC3C3AF}" type="datetime1">
              <a:rPr lang="en-US" smtClean="0">
                <a:solidFill>
                  <a:prstClr val="white">
                    <a:lumMod val="75000"/>
                  </a:prstClr>
                </a:solidFill>
              </a:rPr>
              <a:t>8/5/2024</a:t>
            </a:fld>
            <a:endParaRPr lang="en-US" dirty="0">
              <a:solidFill>
                <a:prstClr val="white">
                  <a:lumMod val="75000"/>
                </a:prstClr>
              </a:solidFill>
            </a:endParaRPr>
          </a:p>
        </p:txBody>
      </p:sp>
      <p:sp>
        <p:nvSpPr>
          <p:cNvPr id="6" name="Footer Placeholder 4"/>
          <p:cNvSpPr>
            <a:spLocks noGrp="1"/>
          </p:cNvSpPr>
          <p:nvPr>
            <p:ph type="ftr" sz="quarter" idx="3"/>
          </p:nvPr>
        </p:nvSpPr>
        <p:spPr>
          <a:xfrm>
            <a:off x="3976239" y="6356352"/>
            <a:ext cx="4024761" cy="365125"/>
          </a:xfrm>
          <a:prstGeom prst="rect">
            <a:avLst/>
          </a:prstGeom>
        </p:spPr>
        <p:txBody>
          <a:bodyPr vert="horz" lIns="91440" tIns="45720" rIns="91440" bIns="45720" rtlCol="0" anchor="ctr"/>
          <a:lstStyle>
            <a:lvl1pPr algn="ctr">
              <a:defRPr sz="1200">
                <a:solidFill>
                  <a:schemeClr val="bg1">
                    <a:lumMod val="75000"/>
                  </a:schemeClr>
                </a:solidFill>
              </a:defRPr>
            </a:lvl1pPr>
          </a:lstStyle>
          <a:p>
            <a:endParaRPr lang="en-US" dirty="0">
              <a:solidFill>
                <a:prstClr val="white">
                  <a:lumMod val="75000"/>
                </a:prstClr>
              </a:solidFill>
            </a:endParaRPr>
          </a:p>
        </p:txBody>
      </p:sp>
      <p:sp>
        <p:nvSpPr>
          <p:cNvPr id="7" name="Slide Number Placeholder 5"/>
          <p:cNvSpPr>
            <a:spLocks noGrp="1"/>
          </p:cNvSpPr>
          <p:nvPr>
            <p:ph type="sldNum" sz="quarter" idx="4"/>
          </p:nvPr>
        </p:nvSpPr>
        <p:spPr>
          <a:xfrm>
            <a:off x="8077200" y="6356352"/>
            <a:ext cx="990600" cy="365125"/>
          </a:xfrm>
          <a:prstGeom prst="rect">
            <a:avLst/>
          </a:prstGeom>
        </p:spPr>
        <p:txBody>
          <a:bodyPr vert="horz" lIns="91440" tIns="45720" rIns="91440" bIns="45720" rtlCol="0" anchor="ctr"/>
          <a:lstStyle>
            <a:lvl1pPr algn="r">
              <a:defRPr sz="1200">
                <a:solidFill>
                  <a:schemeClr val="bg1">
                    <a:lumMod val="75000"/>
                  </a:schemeClr>
                </a:solidFill>
              </a:defRPr>
            </a:lvl1pPr>
          </a:lstStyle>
          <a:p>
            <a:fld id="{E208A9CF-8AA0-449B-909F-140250E6D5C1}" type="slidenum">
              <a:rPr lang="en-US">
                <a:solidFill>
                  <a:prstClr val="white">
                    <a:lumMod val="75000"/>
                  </a:prstClr>
                </a:solidFill>
              </a:rPr>
              <a:pPr/>
              <a:t>‹#›</a:t>
            </a:fld>
            <a:endParaRPr lang="en-US" dirty="0">
              <a:solidFill>
                <a:prstClr val="white">
                  <a:lumMod val="75000"/>
                </a:prstClr>
              </a:solidFill>
            </a:endParaRPr>
          </a:p>
        </p:txBody>
      </p:sp>
      <p:grpSp>
        <p:nvGrpSpPr>
          <p:cNvPr id="11" name="Group 10"/>
          <p:cNvGrpSpPr/>
          <p:nvPr userDrawn="1"/>
        </p:nvGrpSpPr>
        <p:grpSpPr>
          <a:xfrm>
            <a:off x="0" y="6309360"/>
            <a:ext cx="420143" cy="548640"/>
            <a:chOff x="0" y="6309360"/>
            <a:chExt cx="420143" cy="548640"/>
          </a:xfrm>
        </p:grpSpPr>
        <p:sp>
          <p:nvSpPr>
            <p:cNvPr id="12" name="Rectangle 11"/>
            <p:cNvSpPr/>
            <p:nvPr/>
          </p:nvSpPr>
          <p:spPr>
            <a:xfrm>
              <a:off x="0" y="6309360"/>
              <a:ext cx="146304" cy="548640"/>
            </a:xfrm>
            <a:prstGeom prst="rect">
              <a:avLst/>
            </a:prstGeom>
            <a:solidFill>
              <a:srgbClr val="74A7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prstClr val="white"/>
                </a:solidFill>
                <a:ea typeface="Verdana" panose="020B0604030504040204" pitchFamily="34" charset="0"/>
                <a:cs typeface="Verdana" panose="020B0604030504040204" pitchFamily="34" charset="0"/>
              </a:endParaRPr>
            </a:p>
          </p:txBody>
        </p:sp>
        <p:sp>
          <p:nvSpPr>
            <p:cNvPr id="13" name="Rectangle 12"/>
            <p:cNvSpPr/>
            <p:nvPr/>
          </p:nvSpPr>
          <p:spPr>
            <a:xfrm>
              <a:off x="205567" y="6309360"/>
              <a:ext cx="91440" cy="548640"/>
            </a:xfrm>
            <a:prstGeom prst="rect">
              <a:avLst/>
            </a:prstGeom>
            <a:solidFill>
              <a:srgbClr val="5D99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prstClr val="white"/>
                </a:solidFill>
                <a:ea typeface="Verdana" panose="020B0604030504040204" pitchFamily="34" charset="0"/>
                <a:cs typeface="Verdana" panose="020B0604030504040204" pitchFamily="34" charset="0"/>
              </a:endParaRPr>
            </a:p>
          </p:txBody>
        </p:sp>
        <p:sp>
          <p:nvSpPr>
            <p:cNvPr id="14" name="Rectangle 13"/>
            <p:cNvSpPr/>
            <p:nvPr/>
          </p:nvSpPr>
          <p:spPr>
            <a:xfrm>
              <a:off x="365279" y="6309360"/>
              <a:ext cx="54864" cy="548640"/>
            </a:xfrm>
            <a:prstGeom prst="rect">
              <a:avLst/>
            </a:prstGeom>
            <a:solidFill>
              <a:srgbClr val="488A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prstClr val="white"/>
                </a:solidFill>
                <a:ea typeface="Verdana" panose="020B0604030504040204" pitchFamily="34" charset="0"/>
                <a:cs typeface="Verdana" panose="020B0604030504040204" pitchFamily="34" charset="0"/>
              </a:endParaRPr>
            </a:p>
          </p:txBody>
        </p:sp>
      </p:grpSp>
      <p:pic>
        <p:nvPicPr>
          <p:cNvPr id="16" name="Picture 15" descr="Graphical user interface, text&#10;&#10;Description automatically generated">
            <a:extLst>
              <a:ext uri="{FF2B5EF4-FFF2-40B4-BE49-F238E27FC236}">
                <a16:creationId xmlns:a16="http://schemas.microsoft.com/office/drawing/2014/main" id="{CF595469-1BF6-4E48-85D8-38361825A8A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5800" y="6347460"/>
            <a:ext cx="1675396" cy="483326"/>
          </a:xfrm>
          <a:prstGeom prst="rect">
            <a:avLst/>
          </a:prstGeom>
        </p:spPr>
      </p:pic>
    </p:spTree>
    <p:extLst>
      <p:ext uri="{BB962C8B-B14F-4D97-AF65-F5344CB8AC3E}">
        <p14:creationId xmlns:p14="http://schemas.microsoft.com/office/powerpoint/2010/main" val="791121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136A089-1B55-4BEA-AAF4-851C53FA6269}" type="datetime1">
              <a:rPr lang="en-US" smtClean="0"/>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5421E6-7B77-415D-B028-CC8A6139301F}" type="slidenum">
              <a:rPr lang="en-US" smtClean="0"/>
              <a:t>‹#›</a:t>
            </a:fld>
            <a:endParaRPr lang="en-US"/>
          </a:p>
        </p:txBody>
      </p:sp>
    </p:spTree>
    <p:extLst>
      <p:ext uri="{BB962C8B-B14F-4D97-AF65-F5344CB8AC3E}">
        <p14:creationId xmlns:p14="http://schemas.microsoft.com/office/powerpoint/2010/main" val="3803575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p:nvSpPr>
        <p:spPr>
          <a:xfrm>
            <a:off x="-10950" y="6309360"/>
            <a:ext cx="9153526" cy="548640"/>
          </a:xfrm>
          <a:prstGeom prst="rect">
            <a:avLst/>
          </a:prstGeom>
          <a:solidFill>
            <a:srgbClr val="196D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a typeface="Verdana" panose="020B0604030504040204" pitchFamily="34" charset="0"/>
              <a:cs typeface="Verdana" panose="020B0604030504040204" pitchFamily="34" charset="0"/>
            </a:endParaRPr>
          </a:p>
        </p:txBody>
      </p:sp>
      <p:sp>
        <p:nvSpPr>
          <p:cNvPr id="14" name="Date Placeholder 3"/>
          <p:cNvSpPr>
            <a:spLocks noGrp="1"/>
          </p:cNvSpPr>
          <p:nvPr>
            <p:ph type="dt" sz="half" idx="2"/>
          </p:nvPr>
        </p:nvSpPr>
        <p:spPr>
          <a:xfrm>
            <a:off x="2802551" y="6356351"/>
            <a:ext cx="1143000" cy="365125"/>
          </a:xfrm>
          <a:prstGeom prst="rect">
            <a:avLst/>
          </a:prstGeom>
        </p:spPr>
        <p:txBody>
          <a:bodyPr vert="horz" lIns="91440" tIns="45720" rIns="91440" bIns="45720" rtlCol="0" anchor="ctr"/>
          <a:lstStyle>
            <a:lvl1pPr algn="ctr">
              <a:defRPr sz="1200">
                <a:solidFill>
                  <a:schemeClr val="bg1">
                    <a:lumMod val="75000"/>
                  </a:schemeClr>
                </a:solidFill>
                <a:latin typeface="Calibri" panose="020F0502020204030204" pitchFamily="34" charset="0"/>
                <a:ea typeface="Verdana" panose="020B0604030504040204" pitchFamily="34" charset="0"/>
                <a:cs typeface="Verdana" panose="020B0604030504040204" pitchFamily="34" charset="0"/>
              </a:defRPr>
            </a:lvl1pPr>
          </a:lstStyle>
          <a:p>
            <a:fld id="{3E61A07C-776F-4EC4-A23B-EF9EE2C94E65}" type="datetime1">
              <a:rPr lang="en-US" smtClean="0">
                <a:solidFill>
                  <a:prstClr val="white">
                    <a:lumMod val="75000"/>
                  </a:prstClr>
                </a:solidFill>
              </a:rPr>
              <a:t>8/5/2024</a:t>
            </a:fld>
            <a:endParaRPr lang="en-US" dirty="0">
              <a:solidFill>
                <a:prstClr val="white">
                  <a:lumMod val="75000"/>
                </a:prstClr>
              </a:solidFill>
            </a:endParaRPr>
          </a:p>
        </p:txBody>
      </p:sp>
      <p:sp>
        <p:nvSpPr>
          <p:cNvPr id="15" name="Footer Placeholder 4"/>
          <p:cNvSpPr>
            <a:spLocks noGrp="1"/>
          </p:cNvSpPr>
          <p:nvPr>
            <p:ph type="ftr" sz="quarter" idx="3"/>
          </p:nvPr>
        </p:nvSpPr>
        <p:spPr>
          <a:xfrm>
            <a:off x="4044171" y="6356351"/>
            <a:ext cx="3956829" cy="365125"/>
          </a:xfrm>
          <a:prstGeom prst="rect">
            <a:avLst/>
          </a:prstGeom>
        </p:spPr>
        <p:txBody>
          <a:bodyPr vert="horz" lIns="91440" tIns="45720" rIns="91440" bIns="45720" rtlCol="0" anchor="ctr"/>
          <a:lstStyle>
            <a:lvl1pPr algn="ctr">
              <a:defRPr sz="1200">
                <a:solidFill>
                  <a:schemeClr val="bg1">
                    <a:lumMod val="75000"/>
                  </a:schemeClr>
                </a:solidFill>
                <a:latin typeface="Calibri" panose="020F0502020204030204" pitchFamily="34" charset="0"/>
                <a:ea typeface="Verdana" panose="020B0604030504040204" pitchFamily="34" charset="0"/>
                <a:cs typeface="Verdana" panose="020B0604030504040204" pitchFamily="34" charset="0"/>
              </a:defRPr>
            </a:lvl1pPr>
          </a:lstStyle>
          <a:p>
            <a:endParaRPr lang="en-US" dirty="0">
              <a:solidFill>
                <a:prstClr val="white">
                  <a:lumMod val="75000"/>
                </a:prstClr>
              </a:solidFill>
            </a:endParaRPr>
          </a:p>
        </p:txBody>
      </p:sp>
      <p:sp>
        <p:nvSpPr>
          <p:cNvPr id="16" name="Slide Number Placeholder 5"/>
          <p:cNvSpPr>
            <a:spLocks noGrp="1"/>
          </p:cNvSpPr>
          <p:nvPr>
            <p:ph type="sldNum" sz="quarter" idx="4"/>
          </p:nvPr>
        </p:nvSpPr>
        <p:spPr>
          <a:xfrm>
            <a:off x="8077200" y="6356351"/>
            <a:ext cx="990600" cy="365125"/>
          </a:xfrm>
          <a:prstGeom prst="rect">
            <a:avLst/>
          </a:prstGeom>
        </p:spPr>
        <p:txBody>
          <a:bodyPr vert="horz" lIns="91440" tIns="45720" rIns="91440" bIns="45720" rtlCol="0" anchor="ctr"/>
          <a:lstStyle>
            <a:lvl1pPr algn="r">
              <a:defRPr sz="1200">
                <a:solidFill>
                  <a:schemeClr val="bg1">
                    <a:lumMod val="75000"/>
                  </a:schemeClr>
                </a:solidFill>
                <a:latin typeface="Calibri" panose="020F0502020204030204" pitchFamily="34" charset="0"/>
                <a:ea typeface="Verdana" panose="020B0604030504040204" pitchFamily="34" charset="0"/>
                <a:cs typeface="Verdana" panose="020B0604030504040204" pitchFamily="34" charset="0"/>
              </a:defRPr>
            </a:lvl1pPr>
          </a:lstStyle>
          <a:p>
            <a:fld id="{E208A9CF-8AA0-449B-909F-140250E6D5C1}" type="slidenum">
              <a:rPr lang="en-US">
                <a:solidFill>
                  <a:prstClr val="white">
                    <a:lumMod val="75000"/>
                  </a:prstClr>
                </a:solidFill>
              </a:rPr>
              <a:pPr/>
              <a:t>‹#›</a:t>
            </a:fld>
            <a:endParaRPr lang="en-US" dirty="0">
              <a:solidFill>
                <a:prstClr val="white">
                  <a:lumMod val="75000"/>
                </a:prstClr>
              </a:solidFill>
            </a:endParaRPr>
          </a:p>
        </p:txBody>
      </p:sp>
      <p:cxnSp>
        <p:nvCxnSpPr>
          <p:cNvPr id="17" name="Straight Connector 16"/>
          <p:cNvCxnSpPr/>
          <p:nvPr/>
        </p:nvCxnSpPr>
        <p:spPr>
          <a:xfrm>
            <a:off x="457200" y="1295400"/>
            <a:ext cx="8229600"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4" name="Group 3"/>
          <p:cNvGrpSpPr/>
          <p:nvPr/>
        </p:nvGrpSpPr>
        <p:grpSpPr>
          <a:xfrm>
            <a:off x="0" y="6309360"/>
            <a:ext cx="420143" cy="548640"/>
            <a:chOff x="0" y="6309360"/>
            <a:chExt cx="420143" cy="548640"/>
          </a:xfrm>
        </p:grpSpPr>
        <p:sp>
          <p:nvSpPr>
            <p:cNvPr id="23" name="Rectangle 22"/>
            <p:cNvSpPr/>
            <p:nvPr/>
          </p:nvSpPr>
          <p:spPr>
            <a:xfrm>
              <a:off x="0" y="6309360"/>
              <a:ext cx="146304" cy="548640"/>
            </a:xfrm>
            <a:prstGeom prst="rect">
              <a:avLst/>
            </a:prstGeom>
            <a:solidFill>
              <a:srgbClr val="74A7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prstClr val="white"/>
                </a:solidFill>
                <a:ea typeface="Verdana" panose="020B0604030504040204" pitchFamily="34" charset="0"/>
                <a:cs typeface="Verdana" panose="020B0604030504040204" pitchFamily="34" charset="0"/>
              </a:endParaRPr>
            </a:p>
          </p:txBody>
        </p:sp>
        <p:sp>
          <p:nvSpPr>
            <p:cNvPr id="24" name="Rectangle 23"/>
            <p:cNvSpPr/>
            <p:nvPr/>
          </p:nvSpPr>
          <p:spPr>
            <a:xfrm>
              <a:off x="205567" y="6309360"/>
              <a:ext cx="91440" cy="548640"/>
            </a:xfrm>
            <a:prstGeom prst="rect">
              <a:avLst/>
            </a:prstGeom>
            <a:solidFill>
              <a:srgbClr val="5D99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prstClr val="white"/>
                </a:solidFill>
                <a:ea typeface="Verdana" panose="020B0604030504040204" pitchFamily="34" charset="0"/>
                <a:cs typeface="Verdana" panose="020B0604030504040204" pitchFamily="34" charset="0"/>
              </a:endParaRPr>
            </a:p>
          </p:txBody>
        </p:sp>
        <p:sp>
          <p:nvSpPr>
            <p:cNvPr id="25" name="Rectangle 24"/>
            <p:cNvSpPr/>
            <p:nvPr/>
          </p:nvSpPr>
          <p:spPr>
            <a:xfrm>
              <a:off x="365279" y="6309360"/>
              <a:ext cx="54864" cy="548640"/>
            </a:xfrm>
            <a:prstGeom prst="rect">
              <a:avLst/>
            </a:prstGeom>
            <a:solidFill>
              <a:srgbClr val="488A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prstClr val="white"/>
                </a:solidFill>
                <a:ea typeface="Verdana" panose="020B0604030504040204" pitchFamily="34" charset="0"/>
                <a:cs typeface="Verdana" panose="020B0604030504040204" pitchFamily="34" charset="0"/>
              </a:endParaRPr>
            </a:p>
          </p:txBody>
        </p:sp>
      </p:grpSp>
      <p:pic>
        <p:nvPicPr>
          <p:cNvPr id="6" name="Picture 5" descr="Graphical user interface, text&#10;&#10;Description automatically generated">
            <a:extLst>
              <a:ext uri="{FF2B5EF4-FFF2-40B4-BE49-F238E27FC236}">
                <a16:creationId xmlns:a16="http://schemas.microsoft.com/office/drawing/2014/main" id="{03236CBF-47B6-4270-A823-C9800465EAEB}"/>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685800" y="6347460"/>
            <a:ext cx="1675396" cy="483326"/>
          </a:xfrm>
          <a:prstGeom prst="rect">
            <a:avLst/>
          </a:prstGeom>
        </p:spPr>
      </p:pic>
    </p:spTree>
    <p:extLst>
      <p:ext uri="{BB962C8B-B14F-4D97-AF65-F5344CB8AC3E}">
        <p14:creationId xmlns:p14="http://schemas.microsoft.com/office/powerpoint/2010/main" val="28831441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sldNum="0" hdr="0" ftr="0" dt="0"/>
  <p:txStyles>
    <p:titleStyle>
      <a:lvl1pPr algn="l" defTabSz="914400" rtl="0" eaLnBrk="1" latinLnBrk="0" hangingPunct="1">
        <a:spcBef>
          <a:spcPct val="0"/>
        </a:spcBef>
        <a:buNone/>
        <a:defRPr sz="4000" kern="1200">
          <a:solidFill>
            <a:schemeClr val="tx1">
              <a:lumMod val="75000"/>
              <a:lumOff val="25000"/>
            </a:schemeClr>
          </a:solidFill>
          <a:latin typeface="Avenir Book" panose="02000503020000020003" pitchFamily="2"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lumMod val="75000"/>
              <a:lumOff val="25000"/>
            </a:schemeClr>
          </a:solidFill>
          <a:latin typeface="Avenir Book" panose="02000503020000020003" pitchFamily="2"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lumMod val="75000"/>
              <a:lumOff val="25000"/>
            </a:schemeClr>
          </a:solidFill>
          <a:latin typeface="Avenir Book" panose="02000503020000020003" pitchFamily="2"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lumMod val="75000"/>
              <a:lumOff val="25000"/>
            </a:schemeClr>
          </a:solidFill>
          <a:latin typeface="Avenir Book" panose="02000503020000020003" pitchFamily="2"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lumMod val="75000"/>
              <a:lumOff val="25000"/>
            </a:schemeClr>
          </a:solidFill>
          <a:latin typeface="Avenir Book" panose="02000503020000020003" pitchFamily="2"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lumMod val="75000"/>
              <a:lumOff val="25000"/>
            </a:schemeClr>
          </a:solidFill>
          <a:latin typeface="Avenir Book" panose="02000503020000020003" pitchFamily="2"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ldi.upenn.edu/our-work/research-updates/the-war-on-drugs-as-structural-racism/" TargetMode="External"/><Relationship Id="rId2" Type="http://schemas.openxmlformats.org/officeDocument/2006/relationships/hyperlink" Target="https://harpers.org/archive/2016/04/legalize-it-all/" TargetMode="External"/><Relationship Id="rId1" Type="http://schemas.openxmlformats.org/officeDocument/2006/relationships/slideLayout" Target="../slideLayouts/slideLayout2.xml"/><Relationship Id="rId4" Type="http://schemas.openxmlformats.org/officeDocument/2006/relationships/hyperlink" Target="https://lawrepository.ualr.edu/lawreview/vol44/iss4/1"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ww.nytimes.com/video/opinion/100000004642370/jay-z-the-war-on-drugs-is-an-epic-fail.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krfcq5pF8u8" TargetMode="External"/><Relationship Id="rId2" Type="http://schemas.openxmlformats.org/officeDocument/2006/relationships/hyperlink" Target="https://www.thisamericanlife.org/809/the-call" TargetMode="External"/><Relationship Id="rId1" Type="http://schemas.openxmlformats.org/officeDocument/2006/relationships/slideLayout" Target="../slideLayouts/slideLayout2.xml"/><Relationship Id="rId4" Type="http://schemas.openxmlformats.org/officeDocument/2006/relationships/hyperlink" Target="https://www.pbs.org/independentlens/documentaries/house-i-live-i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en-US" dirty="0"/>
              <a:t>Safer Smokes</a:t>
            </a:r>
          </a:p>
        </p:txBody>
      </p:sp>
      <p:sp>
        <p:nvSpPr>
          <p:cNvPr id="5" name="Subtitle 4"/>
          <p:cNvSpPr>
            <a:spLocks noGrp="1"/>
          </p:cNvSpPr>
          <p:nvPr>
            <p:ph type="subTitle" idx="1"/>
          </p:nvPr>
        </p:nvSpPr>
        <p:spPr/>
        <p:txBody>
          <a:bodyPr/>
          <a:lstStyle/>
          <a:p>
            <a:r>
              <a:rPr lang="en-US" dirty="0"/>
              <a:t>Harm reduction curriculum for emergency medicine</a:t>
            </a:r>
          </a:p>
        </p:txBody>
      </p:sp>
      <p:sp>
        <p:nvSpPr>
          <p:cNvPr id="6" name="Text Placeholder 5"/>
          <p:cNvSpPr>
            <a:spLocks noGrp="1"/>
          </p:cNvSpPr>
          <p:nvPr>
            <p:ph type="body" sz="quarter" idx="13"/>
          </p:nvPr>
        </p:nvSpPr>
        <p:spPr/>
        <p:txBody>
          <a:bodyPr numCol="1">
            <a:normAutofit/>
          </a:bodyPr>
          <a:lstStyle/>
          <a:p>
            <a:r>
              <a:rPr lang="en-US" sz="1600" dirty="0"/>
              <a:t>Elizabeth Schoenfeld, MD, MS                 Natalie Strokes, DO, MPH, MS</a:t>
            </a:r>
          </a:p>
        </p:txBody>
      </p:sp>
      <p:sp>
        <p:nvSpPr>
          <p:cNvPr id="7" name="Text Placeholder 6"/>
          <p:cNvSpPr>
            <a:spLocks noGrp="1"/>
          </p:cNvSpPr>
          <p:nvPr>
            <p:ph type="body" sz="quarter" idx="14"/>
          </p:nvPr>
        </p:nvSpPr>
        <p:spPr/>
        <p:txBody>
          <a:bodyPr/>
          <a:lstStyle/>
          <a:p>
            <a:r>
              <a:rPr lang="en-US" dirty="0"/>
              <a:t>Department of Emergency Medicine</a:t>
            </a:r>
          </a:p>
        </p:txBody>
      </p:sp>
      <p:pic>
        <p:nvPicPr>
          <p:cNvPr id="2" name="Picture 1">
            <a:extLst>
              <a:ext uri="{FF2B5EF4-FFF2-40B4-BE49-F238E27FC236}">
                <a16:creationId xmlns:a16="http://schemas.microsoft.com/office/drawing/2014/main" id="{7D32DC18-E46C-B1BD-59C5-31CE641757CB}"/>
              </a:ext>
            </a:extLst>
          </p:cNvPr>
          <p:cNvPicPr>
            <a:picLocks noChangeAspect="1"/>
          </p:cNvPicPr>
          <p:nvPr/>
        </p:nvPicPr>
        <p:blipFill rotWithShape="1">
          <a:blip r:embed="rId2"/>
          <a:srcRect l="45904" t="15599" r="18802" b="44975"/>
          <a:stretch/>
        </p:blipFill>
        <p:spPr>
          <a:xfrm>
            <a:off x="228600" y="3428999"/>
            <a:ext cx="1322817" cy="1477705"/>
          </a:xfrm>
          <a:prstGeom prst="rect">
            <a:avLst/>
          </a:prstGeom>
        </p:spPr>
      </p:pic>
      <p:pic>
        <p:nvPicPr>
          <p:cNvPr id="3" name="Picture 2">
            <a:extLst>
              <a:ext uri="{FF2B5EF4-FFF2-40B4-BE49-F238E27FC236}">
                <a16:creationId xmlns:a16="http://schemas.microsoft.com/office/drawing/2014/main" id="{F430CF85-B5A4-C27D-B407-11F712C72210}"/>
              </a:ext>
            </a:extLst>
          </p:cNvPr>
          <p:cNvPicPr>
            <a:picLocks noChangeAspect="1"/>
          </p:cNvPicPr>
          <p:nvPr/>
        </p:nvPicPr>
        <p:blipFill rotWithShape="1">
          <a:blip r:embed="rId3"/>
          <a:srcRect l="7156" t="37107" r="33025" b="-1"/>
          <a:stretch/>
        </p:blipFill>
        <p:spPr>
          <a:xfrm>
            <a:off x="6934200" y="3547053"/>
            <a:ext cx="2112818" cy="1241598"/>
          </a:xfrm>
          <a:prstGeom prst="rect">
            <a:avLst/>
          </a:prstGeom>
        </p:spPr>
      </p:pic>
    </p:spTree>
    <p:extLst>
      <p:ext uri="{BB962C8B-B14F-4D97-AF65-F5344CB8AC3E}">
        <p14:creationId xmlns:p14="http://schemas.microsoft.com/office/powerpoint/2010/main" val="1164629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4424A-9F30-80CB-D172-EE8350CDB9B3}"/>
              </a:ext>
            </a:extLst>
          </p:cNvPr>
          <p:cNvSpPr>
            <a:spLocks noGrp="1"/>
          </p:cNvSpPr>
          <p:nvPr>
            <p:ph type="title"/>
          </p:nvPr>
        </p:nvSpPr>
        <p:spPr/>
        <p:txBody>
          <a:bodyPr/>
          <a:lstStyle/>
          <a:p>
            <a:pPr algn="ctr"/>
            <a:r>
              <a:rPr lang="en-US" dirty="0"/>
              <a:t>Disclosures</a:t>
            </a:r>
          </a:p>
        </p:txBody>
      </p:sp>
      <p:sp>
        <p:nvSpPr>
          <p:cNvPr id="3" name="Content Placeholder 2">
            <a:extLst>
              <a:ext uri="{FF2B5EF4-FFF2-40B4-BE49-F238E27FC236}">
                <a16:creationId xmlns:a16="http://schemas.microsoft.com/office/drawing/2014/main" id="{DB02CA7D-9385-0AD8-C9BA-DEEFA67EF8A6}"/>
              </a:ext>
            </a:extLst>
          </p:cNvPr>
          <p:cNvSpPr>
            <a:spLocks noGrp="1"/>
          </p:cNvSpPr>
          <p:nvPr>
            <p:ph idx="1"/>
          </p:nvPr>
        </p:nvSpPr>
        <p:spPr/>
        <p:txBody>
          <a:bodyPr/>
          <a:lstStyle/>
          <a:p>
            <a:r>
              <a:rPr lang="en-US" dirty="0"/>
              <a:t>No Conflicts of Interests or Personal Financial Disclosures</a:t>
            </a:r>
          </a:p>
          <a:p>
            <a:endParaRPr lang="en-US" dirty="0"/>
          </a:p>
          <a:p>
            <a:r>
              <a:rPr lang="en-US" dirty="0"/>
              <a:t>Grant/Research Support:</a:t>
            </a:r>
          </a:p>
          <a:p>
            <a:pPr lvl="1"/>
            <a:r>
              <a:rPr lang="en-US" dirty="0"/>
              <a:t> This project is funded and supported by a 2-year grant by RIZE Massachusetts </a:t>
            </a:r>
          </a:p>
          <a:p>
            <a:endParaRPr lang="en-US" dirty="0"/>
          </a:p>
          <a:p>
            <a:endParaRPr lang="en-US" dirty="0"/>
          </a:p>
          <a:p>
            <a:endParaRPr lang="en-US" dirty="0"/>
          </a:p>
        </p:txBody>
      </p:sp>
      <p:pic>
        <p:nvPicPr>
          <p:cNvPr id="4" name="Picture 3">
            <a:extLst>
              <a:ext uri="{FF2B5EF4-FFF2-40B4-BE49-F238E27FC236}">
                <a16:creationId xmlns:a16="http://schemas.microsoft.com/office/drawing/2014/main" id="{1241F682-B774-FC8C-47CB-582D50CDFBA5}"/>
              </a:ext>
            </a:extLst>
          </p:cNvPr>
          <p:cNvPicPr>
            <a:picLocks noChangeAspect="1"/>
          </p:cNvPicPr>
          <p:nvPr/>
        </p:nvPicPr>
        <p:blipFill rotWithShape="1">
          <a:blip r:embed="rId2"/>
          <a:srcRect l="7156" t="37107" r="33025" b="-1"/>
          <a:stretch/>
        </p:blipFill>
        <p:spPr>
          <a:xfrm>
            <a:off x="6573982" y="4724400"/>
            <a:ext cx="2112818" cy="1241598"/>
          </a:xfrm>
          <a:prstGeom prst="rect">
            <a:avLst/>
          </a:prstGeom>
        </p:spPr>
      </p:pic>
    </p:spTree>
    <p:extLst>
      <p:ext uri="{BB962C8B-B14F-4D97-AF65-F5344CB8AC3E}">
        <p14:creationId xmlns:p14="http://schemas.microsoft.com/office/powerpoint/2010/main" val="709122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DFABC-66E2-6099-0040-7153ED0C4591}"/>
              </a:ext>
            </a:extLst>
          </p:cNvPr>
          <p:cNvSpPr>
            <a:spLocks noGrp="1"/>
          </p:cNvSpPr>
          <p:nvPr>
            <p:ph type="title"/>
          </p:nvPr>
        </p:nvSpPr>
        <p:spPr/>
        <p:txBody>
          <a:bodyPr/>
          <a:lstStyle/>
          <a:p>
            <a:pPr algn="ctr"/>
            <a:r>
              <a:rPr lang="en-US" dirty="0"/>
              <a:t>Learning Objectives	</a:t>
            </a:r>
          </a:p>
        </p:txBody>
      </p:sp>
      <p:sp>
        <p:nvSpPr>
          <p:cNvPr id="3" name="Content Placeholder 2">
            <a:extLst>
              <a:ext uri="{FF2B5EF4-FFF2-40B4-BE49-F238E27FC236}">
                <a16:creationId xmlns:a16="http://schemas.microsoft.com/office/drawing/2014/main" id="{AC5CAB37-D8A7-13B3-0DB1-344B08310B39}"/>
              </a:ext>
            </a:extLst>
          </p:cNvPr>
          <p:cNvSpPr>
            <a:spLocks noGrp="1"/>
          </p:cNvSpPr>
          <p:nvPr>
            <p:ph idx="1"/>
          </p:nvPr>
        </p:nvSpPr>
        <p:spPr/>
        <p:txBody>
          <a:bodyPr>
            <a:normAutofit lnSpcReduction="10000"/>
          </a:bodyPr>
          <a:lstStyle/>
          <a:p>
            <a:r>
              <a:rPr lang="en-US" dirty="0"/>
              <a:t>Translate the meaning of harm reduction</a:t>
            </a:r>
          </a:p>
          <a:p>
            <a:r>
              <a:rPr lang="en-US" dirty="0"/>
              <a:t>Illustrate the need for broader harm reduction initiatives amongst patients who use drugs, including crack/cocaine</a:t>
            </a:r>
          </a:p>
          <a:p>
            <a:r>
              <a:rPr lang="en-US" dirty="0"/>
              <a:t>Summarize the national and local trends of deaths for those who use stimulants</a:t>
            </a:r>
          </a:p>
          <a:p>
            <a:r>
              <a:rPr lang="en-US"/>
              <a:t>Discuss </a:t>
            </a:r>
            <a:r>
              <a:rPr lang="en-US" dirty="0"/>
              <a:t>how the “war on drugs” was about control and power, not health </a:t>
            </a:r>
          </a:p>
          <a:p>
            <a:r>
              <a:rPr lang="en-US" dirty="0"/>
              <a:t>Discuss how racism has contributed to inequities in medical care and access</a:t>
            </a:r>
          </a:p>
        </p:txBody>
      </p:sp>
    </p:spTree>
    <p:extLst>
      <p:ext uri="{BB962C8B-B14F-4D97-AF65-F5344CB8AC3E}">
        <p14:creationId xmlns:p14="http://schemas.microsoft.com/office/powerpoint/2010/main" val="1776260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E1CA7-5931-95BF-4AFE-9957D0297364}"/>
              </a:ext>
            </a:extLst>
          </p:cNvPr>
          <p:cNvSpPr>
            <a:spLocks noGrp="1"/>
          </p:cNvSpPr>
          <p:nvPr>
            <p:ph type="title"/>
          </p:nvPr>
        </p:nvSpPr>
        <p:spPr/>
        <p:txBody>
          <a:bodyPr/>
          <a:lstStyle/>
          <a:p>
            <a:pPr algn="ctr"/>
            <a:r>
              <a:rPr lang="en-US" dirty="0"/>
              <a:t>References</a:t>
            </a:r>
          </a:p>
        </p:txBody>
      </p:sp>
      <p:sp>
        <p:nvSpPr>
          <p:cNvPr id="3" name="Content Placeholder 2">
            <a:extLst>
              <a:ext uri="{FF2B5EF4-FFF2-40B4-BE49-F238E27FC236}">
                <a16:creationId xmlns:a16="http://schemas.microsoft.com/office/drawing/2014/main" id="{7E8DF5FD-982A-0AB4-79FF-9EA27039AAE1}"/>
              </a:ext>
            </a:extLst>
          </p:cNvPr>
          <p:cNvSpPr>
            <a:spLocks noGrp="1"/>
          </p:cNvSpPr>
          <p:nvPr>
            <p:ph idx="1"/>
          </p:nvPr>
        </p:nvSpPr>
        <p:spPr>
          <a:xfrm>
            <a:off x="454230" y="1417639"/>
            <a:ext cx="8384970" cy="4602161"/>
          </a:xfrm>
        </p:spPr>
        <p:txBody>
          <a:bodyPr>
            <a:noAutofit/>
          </a:bodyPr>
          <a:lstStyle/>
          <a:p>
            <a:r>
              <a:rPr lang="en-US" sz="1200" dirty="0"/>
              <a:t>Alves J, Rust V, Baldwin M, </a:t>
            </a:r>
            <a:r>
              <a:rPr lang="en-US" sz="1200" dirty="0" err="1"/>
              <a:t>Puleikis</a:t>
            </a:r>
            <a:r>
              <a:rPr lang="en-US" sz="1200" dirty="0"/>
              <a:t> L, Claude A, Brett M, LaBelle CT, Ventura AS. Starting the Discussion: A Call to Enhance Care for People With Stimulant Use Disorder. </a:t>
            </a:r>
            <a:r>
              <a:rPr lang="en-US" sz="1200" dirty="0" err="1"/>
              <a:t>Subst</a:t>
            </a:r>
            <a:r>
              <a:rPr lang="en-US" sz="1200" dirty="0"/>
              <a:t> </a:t>
            </a:r>
            <a:r>
              <a:rPr lang="en-US" sz="1200" dirty="0" err="1"/>
              <a:t>Abus</a:t>
            </a:r>
            <a:r>
              <a:rPr lang="en-US" sz="1200" dirty="0"/>
              <a:t>. 2023;44(3):115-120. doi:10.1177/08897077231191005 </a:t>
            </a:r>
          </a:p>
          <a:p>
            <a:r>
              <a:rPr lang="en-US" sz="1200" dirty="0"/>
              <a:t>Baum, D. “Legalize It All”. Harper’s Magazine published 4/2016 </a:t>
            </a:r>
            <a:r>
              <a:rPr lang="en-US" sz="1200" dirty="0">
                <a:hlinkClick r:id="rId2"/>
              </a:rPr>
              <a:t>https://harpers.org/archive/2016/04/legalize-it-all/</a:t>
            </a:r>
            <a:endParaRPr lang="en-US" sz="1200" dirty="0"/>
          </a:p>
          <a:p>
            <a:r>
              <a:rPr lang="en-US" sz="1200" dirty="0"/>
              <a:t>Botticelli M, Frederique K, Hansen H. Racial Justice in National Drug Policy. UPenn, 2021. </a:t>
            </a:r>
            <a:r>
              <a:rPr lang="en-US" sz="1200" dirty="0">
                <a:hlinkClick r:id="rId3"/>
              </a:rPr>
              <a:t>https://ldi.upenn.edu/our-work/research-updates/the-war-on-drugs-as-structural-racism/</a:t>
            </a:r>
            <a:endParaRPr lang="en-US" sz="1200" dirty="0"/>
          </a:p>
          <a:p>
            <a:r>
              <a:rPr lang="en-US" sz="1200" dirty="0"/>
              <a:t>Centers for Disease Control and Prevention, National Center for Health Statistics. Multiple Cause of Death 1999-2021 on CDC Wonder Database, released 1/2023.</a:t>
            </a:r>
          </a:p>
          <a:p>
            <a:r>
              <a:rPr lang="en-US" sz="1200" dirty="0"/>
              <a:t>Cummings ADP, Ramirez SA. The Racist Roots of the War on Drugs and the Myth of Equal Protection for People of Color, 44 U. ARK. LITTLE ROCK L. REV. 453 (2022).Available at: </a:t>
            </a:r>
            <a:r>
              <a:rPr lang="en-US" sz="1200" dirty="0">
                <a:hlinkClick r:id="rId4"/>
              </a:rPr>
              <a:t>https://lawrepository.ualr.edu/lawreview/vol44/iss4/1</a:t>
            </a:r>
            <a:endParaRPr lang="en-US" sz="1200" dirty="0"/>
          </a:p>
          <a:p>
            <a:r>
              <a:rPr lang="en-US" sz="1200" dirty="0"/>
              <a:t>Fitzpatrick T, McMahan VM, Frank ND, Glick SN, Violette LR, Davis S, Jama S. Heroin pipe distribution to reduce high-risk drug consumption behaviors among people who use heroin: a pilot quasi-experimental study. Harm </a:t>
            </a:r>
            <a:r>
              <a:rPr lang="en-US" sz="1200" dirty="0" err="1"/>
              <a:t>Reduct</a:t>
            </a:r>
            <a:r>
              <a:rPr lang="en-US" sz="1200" dirty="0"/>
              <a:t> J. 2022;19(1):103. doi:10.1186/s12954-022-00685-7</a:t>
            </a:r>
          </a:p>
          <a:p>
            <a:r>
              <a:rPr lang="en-US" sz="1200" dirty="0"/>
              <a:t>Friedman J, Shover CL. Charting the fourth wave: Geographic, temporal, race/ethnicity and demographic trends in polysubstance fentanyl overdose deaths in the United States, 2010–2021. Addiction. 2023;118(12):2477-2485. doi:10.1111/add.16318</a:t>
            </a:r>
          </a:p>
          <a:p>
            <a:r>
              <a:rPr lang="en-US" sz="1200" dirty="0" err="1"/>
              <a:t>Godkhindi</a:t>
            </a:r>
            <a:r>
              <a:rPr lang="en-US" sz="1200" dirty="0"/>
              <a:t> P, </a:t>
            </a:r>
            <a:r>
              <a:rPr lang="en-US" sz="1200" dirty="0" err="1"/>
              <a:t>Nussey</a:t>
            </a:r>
            <a:r>
              <a:rPr lang="en-US" sz="1200" dirty="0"/>
              <a:t> L, O’Shea T. "“They're causing more harm than good”: a qualitative study exploring racism in harm reduction through the experiences of racialized people who use drugs." </a:t>
            </a:r>
            <a:r>
              <a:rPr lang="en-US" sz="1200" i="1" dirty="0"/>
              <a:t>Harm Reduction Journal</a:t>
            </a:r>
            <a:r>
              <a:rPr lang="en-US" sz="1200" dirty="0"/>
              <a:t> 19.1 (2022): 96.</a:t>
            </a:r>
          </a:p>
          <a:p>
            <a:r>
              <a:rPr lang="en-US" sz="1200" dirty="0" err="1"/>
              <a:t>Kral</a:t>
            </a:r>
            <a:r>
              <a:rPr lang="en-US" sz="1200" dirty="0"/>
              <a:t> AH, </a:t>
            </a:r>
            <a:r>
              <a:rPr lang="en-US" sz="1200" dirty="0" err="1"/>
              <a:t>Lambdin</a:t>
            </a:r>
            <a:r>
              <a:rPr lang="en-US" sz="1200" dirty="0"/>
              <a:t> BH, Browne EN, Wenger LD, </a:t>
            </a:r>
            <a:r>
              <a:rPr lang="en-US" sz="1200" dirty="0" err="1"/>
              <a:t>Bluthenthal</a:t>
            </a:r>
            <a:r>
              <a:rPr lang="en-US" sz="1200" dirty="0"/>
              <a:t> RN, </a:t>
            </a:r>
            <a:r>
              <a:rPr lang="en-US" sz="1200" dirty="0" err="1"/>
              <a:t>Zibbell</a:t>
            </a:r>
            <a:r>
              <a:rPr lang="en-US" sz="1200" dirty="0"/>
              <a:t> JE, Davidson PJ. Transition from injecting opioids to smoking fentanyl in San Francisco, California. Drug Alcohol Depend. 2021;227:109003. doi:10.1016/j.drugalcdep.2021.109003</a:t>
            </a:r>
          </a:p>
          <a:p>
            <a:pPr marL="0" indent="0">
              <a:buNone/>
            </a:pPr>
            <a:endParaRPr lang="en-US" sz="1200" dirty="0"/>
          </a:p>
          <a:p>
            <a:endParaRPr lang="en-US" sz="1200" dirty="0"/>
          </a:p>
        </p:txBody>
      </p:sp>
    </p:spTree>
    <p:extLst>
      <p:ext uri="{BB962C8B-B14F-4D97-AF65-F5344CB8AC3E}">
        <p14:creationId xmlns:p14="http://schemas.microsoft.com/office/powerpoint/2010/main" val="399245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E1CA7-5931-95BF-4AFE-9957D0297364}"/>
              </a:ext>
            </a:extLst>
          </p:cNvPr>
          <p:cNvSpPr>
            <a:spLocks noGrp="1"/>
          </p:cNvSpPr>
          <p:nvPr>
            <p:ph type="title"/>
          </p:nvPr>
        </p:nvSpPr>
        <p:spPr/>
        <p:txBody>
          <a:bodyPr/>
          <a:lstStyle/>
          <a:p>
            <a:pPr algn="ctr"/>
            <a:r>
              <a:rPr lang="en-US" dirty="0"/>
              <a:t>References</a:t>
            </a:r>
          </a:p>
        </p:txBody>
      </p:sp>
      <p:sp>
        <p:nvSpPr>
          <p:cNvPr id="3" name="Content Placeholder 2">
            <a:extLst>
              <a:ext uri="{FF2B5EF4-FFF2-40B4-BE49-F238E27FC236}">
                <a16:creationId xmlns:a16="http://schemas.microsoft.com/office/drawing/2014/main" id="{7E8DF5FD-982A-0AB4-79FF-9EA27039AAE1}"/>
              </a:ext>
            </a:extLst>
          </p:cNvPr>
          <p:cNvSpPr>
            <a:spLocks noGrp="1"/>
          </p:cNvSpPr>
          <p:nvPr>
            <p:ph idx="1"/>
          </p:nvPr>
        </p:nvSpPr>
        <p:spPr>
          <a:xfrm>
            <a:off x="454231" y="1417639"/>
            <a:ext cx="8229600" cy="4754561"/>
          </a:xfrm>
        </p:spPr>
        <p:txBody>
          <a:bodyPr>
            <a:noAutofit/>
          </a:bodyPr>
          <a:lstStyle/>
          <a:p>
            <a:r>
              <a:rPr lang="en-US" sz="1200" dirty="0"/>
              <a:t>Leonard L, </a:t>
            </a:r>
            <a:r>
              <a:rPr lang="en-US" sz="1200" dirty="0" err="1"/>
              <a:t>DeRubeis</a:t>
            </a:r>
            <a:r>
              <a:rPr lang="en-US" sz="1200" dirty="0"/>
              <a:t> E, </a:t>
            </a:r>
            <a:r>
              <a:rPr lang="en-US" sz="1200" dirty="0" err="1"/>
              <a:t>Pelude</a:t>
            </a:r>
            <a:r>
              <a:rPr lang="en-US" sz="1200" dirty="0"/>
              <a:t> L, </a:t>
            </a:r>
            <a:r>
              <a:rPr lang="en-US" sz="1200" dirty="0" err="1"/>
              <a:t>Medd</a:t>
            </a:r>
            <a:r>
              <a:rPr lang="en-US" sz="1200" dirty="0"/>
              <a:t> E, Birkett N, </a:t>
            </a:r>
            <a:r>
              <a:rPr lang="en-US" sz="1200" dirty="0" err="1"/>
              <a:t>Seto</a:t>
            </a:r>
            <a:r>
              <a:rPr lang="en-US" sz="1200" dirty="0"/>
              <a:t> J. “I inject less as I have easier access to pipes” Injecting, and sharing of crack-smoking materials, decline as safer crack-smoking resources are distributed. Int J Drug </a:t>
            </a:r>
            <a:r>
              <a:rPr lang="en-US" sz="1200" dirty="0" err="1"/>
              <a:t>Polic</a:t>
            </a:r>
            <a:r>
              <a:rPr lang="en-US" sz="1200" dirty="0"/>
              <a:t>. 2008;19(3):255-264. doi:10.1016/j.drugpo.2007.02.008 </a:t>
            </a:r>
          </a:p>
          <a:p>
            <a:r>
              <a:rPr lang="en-US" sz="1200" dirty="0"/>
              <a:t>Massachusetts Department of Public Health. Data Brief: Stimulant-Related Data among Massachusetts Residents. Posted July 2023</a:t>
            </a:r>
          </a:p>
          <a:p>
            <a:r>
              <a:rPr lang="en-US" sz="1200" dirty="0"/>
              <a:t>New York Times. The War on Drugs is an Epic Fail. </a:t>
            </a:r>
            <a:r>
              <a:rPr lang="en-US" sz="1200" dirty="0">
                <a:hlinkClick r:id="rId2"/>
              </a:rPr>
              <a:t>https://www.nytimes.com/video/opinion/100000004642370/jay-z-the-war-on-drugs-is-an-epic-fail.html</a:t>
            </a:r>
            <a:endParaRPr lang="en-US" sz="1200" dirty="0"/>
          </a:p>
          <a:p>
            <a:r>
              <a:rPr lang="en-US" sz="1200" dirty="0" err="1"/>
              <a:t>Prangnell</a:t>
            </a:r>
            <a:r>
              <a:rPr lang="en-US" sz="1200" dirty="0"/>
              <a:t> A, Dong H, Daly P, Milloy MJ, Kerr T, Hayashi K. Declining rates of health problems associated with crack smoking during the expansion of crack pipe distribution in Vancouver, Canada. </a:t>
            </a:r>
            <a:r>
              <a:rPr lang="en-US" sz="1200" dirty="0" err="1"/>
              <a:t>Bmc</a:t>
            </a:r>
            <a:r>
              <a:rPr lang="en-US" sz="1200" dirty="0"/>
              <a:t> Public Health. 2017;17(1):163. doi:10.1186/s12889-017-4099-9</a:t>
            </a:r>
          </a:p>
          <a:p>
            <a:r>
              <a:rPr lang="en-US" sz="1200" dirty="0"/>
              <a:t>Reid MC, Oliphant-Wells T, Moreno C, Ketchum J, Fitzpatrick T, McMahan VM, Glick SN. High levels of interest in access to free safer smoking equipment to reduce injection frequency among people who inject drugs in Seattle, Washington. Drug Alcohol Depend Rep. 2023;7:100163. doi:10.1016/j.dadr.2023.100163</a:t>
            </a:r>
          </a:p>
          <a:p>
            <a:r>
              <a:rPr lang="en-US" sz="1200" dirty="0"/>
              <a:t>Strayer RJ, Hawk K, Hayes BD, Herring AA, Ketcham E, LaPietra AM, Lynch JJ, </a:t>
            </a:r>
            <a:r>
              <a:rPr lang="en-US" sz="1200" dirty="0" err="1"/>
              <a:t>Motov</a:t>
            </a:r>
            <a:r>
              <a:rPr lang="en-US" sz="1200" dirty="0"/>
              <a:t> S, </a:t>
            </a:r>
            <a:r>
              <a:rPr lang="en-US" sz="1200" dirty="0" err="1"/>
              <a:t>Repanshek</a:t>
            </a:r>
            <a:r>
              <a:rPr lang="en-US" sz="1200" dirty="0"/>
              <a:t> Z, Weiner SG, Nelson LS. Management of Opioid Use Disorder in the Emergency Department: A White Paper Prepared for the American Academy of Emergency Medicine. J </a:t>
            </a:r>
            <a:r>
              <a:rPr lang="en-US" sz="1200" dirty="0" err="1"/>
              <a:t>Emerg</a:t>
            </a:r>
            <a:r>
              <a:rPr lang="en-US" sz="1200" dirty="0"/>
              <a:t> Medicine. 2020;58(3):522-546. doi:10.1016/j.jemermed.2019.12.034 </a:t>
            </a:r>
          </a:p>
          <a:p>
            <a:r>
              <a:rPr lang="en-US" sz="1200" dirty="0"/>
              <a:t>Strike C, Leonard L, </a:t>
            </a:r>
            <a:r>
              <a:rPr lang="en-US" sz="1200" dirty="0" err="1"/>
              <a:t>Millson</a:t>
            </a:r>
            <a:r>
              <a:rPr lang="en-US" sz="1200" dirty="0"/>
              <a:t> M, Anstice S, Berkeley N, </a:t>
            </a:r>
            <a:r>
              <a:rPr lang="en-US" sz="1200" dirty="0" err="1"/>
              <a:t>Medd</a:t>
            </a:r>
            <a:r>
              <a:rPr lang="en-US" sz="1200" dirty="0"/>
              <a:t> E. Ontario needle exchange programs: Best practice recommendations. Toronto: Ontario Needle Exchange Coordinating Committee. 2006. https://</a:t>
            </a:r>
            <a:r>
              <a:rPr lang="en-US" sz="1200" dirty="0" err="1"/>
              <a:t>www.ohtn.on.ca</a:t>
            </a:r>
            <a:r>
              <a:rPr lang="en-US" sz="1200" dirty="0"/>
              <a:t>/Documents/Knowledge-Exchange/Needle-Exchange-Best-Practices-</a:t>
            </a:r>
            <a:r>
              <a:rPr lang="en-US" sz="1200" dirty="0" err="1"/>
              <a:t>Report.pdf</a:t>
            </a:r>
            <a:endParaRPr lang="en-US" sz="1200" dirty="0"/>
          </a:p>
          <a:p>
            <a:r>
              <a:rPr lang="en-US" sz="1200" dirty="0"/>
              <a:t>Wagner KD, </a:t>
            </a:r>
            <a:r>
              <a:rPr lang="en-US" sz="1200" dirty="0" err="1"/>
              <a:t>Fiuty</a:t>
            </a:r>
            <a:r>
              <a:rPr lang="en-US" sz="1200" dirty="0"/>
              <a:t> P, Page K, Tracy EC, Nocera M, Miller CW, </a:t>
            </a:r>
            <a:r>
              <a:rPr lang="en-US" sz="1200" dirty="0" err="1"/>
              <a:t>Tarhuni</a:t>
            </a:r>
            <a:r>
              <a:rPr lang="en-US" sz="1200" dirty="0"/>
              <a:t> LJ, Dasgupta N. Prevalence of fentanyl in methamphetamine and cocaine samples collected by community-based drug checking services. Drug Alcohol Depend. 2023;252:110985. doi:10.1016/j.drugalcdep.2023.110985</a:t>
            </a:r>
          </a:p>
        </p:txBody>
      </p:sp>
    </p:spTree>
    <p:extLst>
      <p:ext uri="{BB962C8B-B14F-4D97-AF65-F5344CB8AC3E}">
        <p14:creationId xmlns:p14="http://schemas.microsoft.com/office/powerpoint/2010/main" val="2706187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0E2A7-08EC-A35F-08BC-A68ECA0DF68A}"/>
              </a:ext>
            </a:extLst>
          </p:cNvPr>
          <p:cNvSpPr>
            <a:spLocks noGrp="1"/>
          </p:cNvSpPr>
          <p:nvPr>
            <p:ph type="title"/>
          </p:nvPr>
        </p:nvSpPr>
        <p:spPr/>
        <p:txBody>
          <a:bodyPr/>
          <a:lstStyle/>
          <a:p>
            <a:pPr algn="ctr"/>
            <a:r>
              <a:rPr lang="en-US" dirty="0"/>
              <a:t>Recommended Readings/Movies</a:t>
            </a:r>
          </a:p>
        </p:txBody>
      </p:sp>
      <p:sp>
        <p:nvSpPr>
          <p:cNvPr id="3" name="Content Placeholder 2">
            <a:extLst>
              <a:ext uri="{FF2B5EF4-FFF2-40B4-BE49-F238E27FC236}">
                <a16:creationId xmlns:a16="http://schemas.microsoft.com/office/drawing/2014/main" id="{3E4A0B88-C206-198C-B758-A59F9715E142}"/>
              </a:ext>
            </a:extLst>
          </p:cNvPr>
          <p:cNvSpPr>
            <a:spLocks noGrp="1"/>
          </p:cNvSpPr>
          <p:nvPr>
            <p:ph idx="1"/>
          </p:nvPr>
        </p:nvSpPr>
        <p:spPr/>
        <p:txBody>
          <a:bodyPr/>
          <a:lstStyle/>
          <a:p>
            <a:r>
              <a:rPr lang="en-US" dirty="0"/>
              <a:t>Podcast: This American Life – The Call </a:t>
            </a:r>
            <a:r>
              <a:rPr lang="en-US" dirty="0">
                <a:hlinkClick r:id="rId2"/>
              </a:rPr>
              <a:t>https://www.thisamericanlife.org/809/the-call</a:t>
            </a:r>
            <a:endParaRPr lang="en-US" dirty="0"/>
          </a:p>
          <a:p>
            <a:r>
              <a:rPr lang="en-US" dirty="0"/>
              <a:t>Movie: 13</a:t>
            </a:r>
            <a:r>
              <a:rPr lang="en-US" baseline="30000" dirty="0"/>
              <a:t>TH </a:t>
            </a:r>
            <a:r>
              <a:rPr lang="en-US" dirty="0"/>
              <a:t> (available on Netflix or link below) </a:t>
            </a:r>
            <a:r>
              <a:rPr lang="en-US" dirty="0">
                <a:hlinkClick r:id="rId3"/>
              </a:rPr>
              <a:t>https://www.youtube.com/watch?v=krfcq5pF8u8</a:t>
            </a:r>
            <a:endParaRPr lang="en-US" dirty="0"/>
          </a:p>
          <a:p>
            <a:r>
              <a:rPr lang="en-US" dirty="0"/>
              <a:t>Movie: The House I live In </a:t>
            </a:r>
            <a:r>
              <a:rPr lang="en-US" dirty="0">
                <a:hlinkClick r:id="rId4"/>
              </a:rPr>
              <a:t>https://www.pbs.org/independentlens/documentaries/house-i-live-in/</a:t>
            </a:r>
            <a:endParaRPr lang="en-US" dirty="0"/>
          </a:p>
          <a:p>
            <a:endParaRPr lang="en-US" dirty="0"/>
          </a:p>
        </p:txBody>
      </p:sp>
    </p:spTree>
    <p:extLst>
      <p:ext uri="{BB962C8B-B14F-4D97-AF65-F5344CB8AC3E}">
        <p14:creationId xmlns:p14="http://schemas.microsoft.com/office/powerpoint/2010/main" val="2748195540"/>
      </p:ext>
    </p:extLst>
  </p:cSld>
  <p:clrMapOvr>
    <a:masterClrMapping/>
  </p:clrMapOvr>
</p:sld>
</file>

<file path=ppt/theme/theme1.xml><?xml version="1.0" encoding="utf-8"?>
<a:theme xmlns:a="http://schemas.openxmlformats.org/drawingml/2006/main" name="2019_BH_ Template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2019_BH_ Template_01.potx</Template>
  <TotalTime>122</TotalTime>
  <Words>982</Words>
  <Application>Microsoft Office PowerPoint</Application>
  <PresentationFormat>On-screen Show (4:3)</PresentationFormat>
  <Paragraphs>39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Avenir Book</vt:lpstr>
      <vt:lpstr>Calibri</vt:lpstr>
      <vt:lpstr>Verdana</vt:lpstr>
      <vt:lpstr>2019_BH_ Template_01</vt:lpstr>
      <vt:lpstr>Safer Smokes</vt:lpstr>
      <vt:lpstr>Disclosures</vt:lpstr>
      <vt:lpstr>Learning Objectives </vt:lpstr>
      <vt:lpstr>References</vt:lpstr>
      <vt:lpstr>References</vt:lpstr>
      <vt:lpstr>Recommended Readings/Movies</vt:lpstr>
    </vt:vector>
  </TitlesOfParts>
  <Company>Baystate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Lajoie, Todd</dc:creator>
  <cp:lastModifiedBy>Buckelew, Kim</cp:lastModifiedBy>
  <cp:revision>9</cp:revision>
  <dcterms:created xsi:type="dcterms:W3CDTF">2019-04-18T11:12:45Z</dcterms:created>
  <dcterms:modified xsi:type="dcterms:W3CDTF">2024-08-05T17:28:58Z</dcterms:modified>
</cp:coreProperties>
</file>